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2" r:id="rId1"/>
  </p:sldMasterIdLst>
  <p:notesMasterIdLst>
    <p:notesMasterId r:id="rId47"/>
  </p:notesMasterIdLst>
  <p:sldIdLst>
    <p:sldId id="408" r:id="rId2"/>
    <p:sldId id="469" r:id="rId3"/>
    <p:sldId id="257" r:id="rId4"/>
    <p:sldId id="434" r:id="rId5"/>
    <p:sldId id="436" r:id="rId6"/>
    <p:sldId id="423" r:id="rId7"/>
    <p:sldId id="438" r:id="rId8"/>
    <p:sldId id="435" r:id="rId9"/>
    <p:sldId id="420" r:id="rId10"/>
    <p:sldId id="426" r:id="rId11"/>
    <p:sldId id="419" r:id="rId12"/>
    <p:sldId id="425" r:id="rId13"/>
    <p:sldId id="427" r:id="rId14"/>
    <p:sldId id="421" r:id="rId15"/>
    <p:sldId id="439" r:id="rId16"/>
    <p:sldId id="441" r:id="rId17"/>
    <p:sldId id="442" r:id="rId18"/>
    <p:sldId id="443" r:id="rId19"/>
    <p:sldId id="444" r:id="rId20"/>
    <p:sldId id="440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3" r:id="rId29"/>
    <p:sldId id="454" r:id="rId30"/>
    <p:sldId id="455" r:id="rId31"/>
    <p:sldId id="456" r:id="rId32"/>
    <p:sldId id="460" r:id="rId33"/>
    <p:sldId id="466" r:id="rId34"/>
    <p:sldId id="461" r:id="rId35"/>
    <p:sldId id="462" r:id="rId36"/>
    <p:sldId id="463" r:id="rId37"/>
    <p:sldId id="464" r:id="rId38"/>
    <p:sldId id="467" r:id="rId39"/>
    <p:sldId id="429" r:id="rId40"/>
    <p:sldId id="430" r:id="rId41"/>
    <p:sldId id="431" r:id="rId42"/>
    <p:sldId id="432" r:id="rId43"/>
    <p:sldId id="433" r:id="rId44"/>
    <p:sldId id="394" r:id="rId45"/>
    <p:sldId id="4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6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>
        <p:guide orient="horz" pos="2205"/>
        <p:guide pos="64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Ратвин" userId="e580e2c332464349" providerId="LiveId" clId="{128291F4-F9F1-4551-920F-3977CF5AE06F}"/>
    <pc:docChg chg="undo custSel addSld delSld modSld delMainMaster">
      <pc:chgData name="Константин Ратвин" userId="e580e2c332464349" providerId="LiveId" clId="{128291F4-F9F1-4551-920F-3977CF5AE06F}" dt="2024-01-26T12:09:54.415" v="5" actId="47"/>
      <pc:docMkLst>
        <pc:docMk/>
      </pc:docMkLst>
      <pc:sldChg chg="modSp add">
        <pc:chgData name="Константин Ратвин" userId="e580e2c332464349" providerId="LiveId" clId="{128291F4-F9F1-4551-920F-3977CF5AE06F}" dt="2024-01-26T12:09:49.936" v="4" actId="207"/>
        <pc:sldMkLst>
          <pc:docMk/>
          <pc:sldMk cId="1616885061" sldId="318"/>
        </pc:sldMkLst>
        <pc:graphicFrameChg chg="mod">
          <ac:chgData name="Константин Ратвин" userId="e580e2c332464349" providerId="LiveId" clId="{128291F4-F9F1-4551-920F-3977CF5AE06F}" dt="2024-01-26T12:09:49.936" v="4" actId="207"/>
          <ac:graphicFrameMkLst>
            <pc:docMk/>
            <pc:sldMk cId="1616885061" sldId="318"/>
            <ac:graphicFrameMk id="7" creationId="{AC773B75-9BE2-FA67-3D0F-12CC8C55D7D5}"/>
          </ac:graphicFrameMkLst>
        </pc:graphicFrameChg>
      </pc:sldChg>
      <pc:sldChg chg="addSp delSp mod">
        <pc:chgData name="Константин Ратвин" userId="e580e2c332464349" providerId="LiveId" clId="{128291F4-F9F1-4551-920F-3977CF5AE06F}" dt="2024-01-26T12:09:20.711" v="1" actId="22"/>
        <pc:sldMkLst>
          <pc:docMk/>
          <pc:sldMk cId="181047767" sldId="408"/>
        </pc:sldMkLst>
        <pc:spChg chg="add del">
          <ac:chgData name="Константин Ратвин" userId="e580e2c332464349" providerId="LiveId" clId="{128291F4-F9F1-4551-920F-3977CF5AE06F}" dt="2024-01-26T12:09:20.711" v="1" actId="22"/>
          <ac:spMkLst>
            <pc:docMk/>
            <pc:sldMk cId="181047767" sldId="408"/>
            <ac:spMk id="7" creationId="{95FA9E5B-2CFE-975F-05BB-6D24895A2722}"/>
          </ac:spMkLst>
        </pc:spChg>
      </pc:sldChg>
      <pc:sldChg chg="del">
        <pc:chgData name="Константин Ратвин" userId="e580e2c332464349" providerId="LiveId" clId="{128291F4-F9F1-4551-920F-3977CF5AE06F}" dt="2024-01-26T12:09:54.415" v="5" actId="47"/>
        <pc:sldMkLst>
          <pc:docMk/>
          <pc:sldMk cId="1827629226" sldId="437"/>
        </pc:sldMkLst>
      </pc:sldChg>
      <pc:sldMasterChg chg="del delSldLayout">
        <pc:chgData name="Константин Ратвин" userId="e580e2c332464349" providerId="LiveId" clId="{128291F4-F9F1-4551-920F-3977CF5AE06F}" dt="2024-01-26T12:09:54.415" v="5" actId="47"/>
        <pc:sldMasterMkLst>
          <pc:docMk/>
          <pc:sldMasterMk cId="1052599560" sldId="2147484081"/>
        </pc:sldMasterMkLst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1631620721" sldId="2147484082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364437527" sldId="2147484083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84948556" sldId="2147484084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139882320" sldId="2147484085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3971600286" sldId="2147484086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3295655077" sldId="2147484087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2000733428" sldId="2147484088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3285460393" sldId="2147484089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2468094129" sldId="2147484090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1357689412" sldId="2147484091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2169414414" sldId="2147484092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3688056567" sldId="2147484093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547006169" sldId="2147484094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2371872694" sldId="2147484095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251785002" sldId="2147484096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1860280406" sldId="2147484097"/>
          </pc:sldLayoutMkLst>
        </pc:sldLayoutChg>
        <pc:sldLayoutChg chg="del">
          <pc:chgData name="Константин Ратвин" userId="e580e2c332464349" providerId="LiveId" clId="{128291F4-F9F1-4551-920F-3977CF5AE06F}" dt="2024-01-26T12:09:54.415" v="5" actId="47"/>
          <pc:sldLayoutMkLst>
            <pc:docMk/>
            <pc:sldMasterMk cId="1052599560" sldId="2147484081"/>
            <pc:sldLayoutMk cId="1413771369" sldId="2147484098"/>
          </pc:sldLayoutMkLst>
        </pc:sldLayoutChg>
      </pc:sldMasterChg>
    </pc:docChg>
  </pc:docChgLst>
  <pc:docChgLst>
    <pc:chgData name="Константин Ратвин" userId="e580e2c332464349" providerId="LiveId" clId="{534E8E4F-E177-4664-B64B-33F756F3B7B7}"/>
    <pc:docChg chg="addSld delSld modSld">
      <pc:chgData name="Константин Ратвин" userId="e580e2c332464349" providerId="LiveId" clId="{534E8E4F-E177-4664-B64B-33F756F3B7B7}" dt="2024-04-03T15:04:36.476" v="15" actId="20577"/>
      <pc:docMkLst>
        <pc:docMk/>
      </pc:docMkLst>
      <pc:sldChg chg="del">
        <pc:chgData name="Константин Ратвин" userId="e580e2c332464349" providerId="LiveId" clId="{534E8E4F-E177-4664-B64B-33F756F3B7B7}" dt="2024-04-03T14:59:51.546" v="13" actId="47"/>
        <pc:sldMkLst>
          <pc:docMk/>
          <pc:sldMk cId="1616885061" sldId="318"/>
        </pc:sldMkLst>
      </pc:sldChg>
      <pc:sldChg chg="modSp mod">
        <pc:chgData name="Константин Ратвин" userId="e580e2c332464349" providerId="LiveId" clId="{534E8E4F-E177-4664-B64B-33F756F3B7B7}" dt="2024-03-09T07:06:27.601" v="7" actId="20577"/>
        <pc:sldMkLst>
          <pc:docMk/>
          <pc:sldMk cId="2214366988" sldId="430"/>
        </pc:sldMkLst>
        <pc:spChg chg="mod">
          <ac:chgData name="Константин Ратвин" userId="e580e2c332464349" providerId="LiveId" clId="{534E8E4F-E177-4664-B64B-33F756F3B7B7}" dt="2024-03-09T07:06:27.601" v="7" actId="20577"/>
          <ac:spMkLst>
            <pc:docMk/>
            <pc:sldMk cId="2214366988" sldId="430"/>
            <ac:spMk id="3" creationId="{40B48E89-2EAC-9EF0-8573-2418D3CD795A}"/>
          </ac:spMkLst>
        </pc:spChg>
      </pc:sldChg>
      <pc:sldChg chg="modSp mod">
        <pc:chgData name="Константин Ратвин" userId="e580e2c332464349" providerId="LiveId" clId="{534E8E4F-E177-4664-B64B-33F756F3B7B7}" dt="2024-04-03T15:04:36.476" v="15" actId="20577"/>
        <pc:sldMkLst>
          <pc:docMk/>
          <pc:sldMk cId="2114995298" sldId="454"/>
        </pc:sldMkLst>
        <pc:spChg chg="mod">
          <ac:chgData name="Константин Ратвин" userId="e580e2c332464349" providerId="LiveId" clId="{534E8E4F-E177-4664-B64B-33F756F3B7B7}" dt="2024-04-03T15:04:36.476" v="15" actId="20577"/>
          <ac:spMkLst>
            <pc:docMk/>
            <pc:sldMk cId="2114995298" sldId="454"/>
            <ac:spMk id="3" creationId="{D0554A3E-058F-7F49-C5B3-4352ADAD33EB}"/>
          </ac:spMkLst>
        </pc:spChg>
      </pc:sldChg>
      <pc:sldChg chg="modSp add">
        <pc:chgData name="Константин Ратвин" userId="e580e2c332464349" providerId="LiveId" clId="{534E8E4F-E177-4664-B64B-33F756F3B7B7}" dt="2024-04-03T14:59:44.754" v="12" actId="20577"/>
        <pc:sldMkLst>
          <pc:docMk/>
          <pc:sldMk cId="924584009" sldId="469"/>
        </pc:sldMkLst>
        <pc:graphicFrameChg chg="mod">
          <ac:chgData name="Константин Ратвин" userId="e580e2c332464349" providerId="LiveId" clId="{534E8E4F-E177-4664-B64B-33F756F3B7B7}" dt="2024-04-03T14:59:44.754" v="12" actId="20577"/>
          <ac:graphicFrameMkLst>
            <pc:docMk/>
            <pc:sldMk cId="924584009" sldId="469"/>
            <ac:graphicFrameMk id="7" creationId="{AC773B75-9BE2-FA67-3D0F-12CC8C55D7D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7DEC5-D64E-473E-A2B4-CE65143F4DF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C5EC97-3C66-4E3A-8F0C-43C8B344D1E5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Основные понятия о базах данных</a:t>
          </a:r>
          <a:endParaRPr lang="en-US" dirty="0"/>
        </a:p>
      </dgm:t>
    </dgm:pt>
    <dgm:pt modelId="{E92AC7AF-A0B8-4672-870B-3041A683A6EB}" type="parTrans" cxnId="{47811D7F-F48A-4605-B703-EACC815A2C23}">
      <dgm:prSet/>
      <dgm:spPr/>
      <dgm:t>
        <a:bodyPr/>
        <a:lstStyle/>
        <a:p>
          <a:endParaRPr lang="en-US"/>
        </a:p>
      </dgm:t>
    </dgm:pt>
    <dgm:pt modelId="{8542A36C-BAB8-422C-BF6D-195CCF869D79}" type="sibTrans" cxnId="{47811D7F-F48A-4605-B703-EACC815A2C23}">
      <dgm:prSet/>
      <dgm:spPr/>
      <dgm:t>
        <a:bodyPr/>
        <a:lstStyle/>
        <a:p>
          <a:endParaRPr lang="en-US"/>
        </a:p>
      </dgm:t>
    </dgm:pt>
    <dgm:pt modelId="{6AC2E8F7-EF02-4B9A-9B82-DD508F049463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Классификация СУБД </a:t>
          </a:r>
          <a:r>
            <a:rPr lang="en-US" b="0" i="0" dirty="0"/>
            <a:t>NoSQL</a:t>
          </a:r>
          <a:endParaRPr lang="en-US" dirty="0"/>
        </a:p>
      </dgm:t>
    </dgm:pt>
    <dgm:pt modelId="{05732311-1E7D-4884-8869-03EFA167C1D5}" type="parTrans" cxnId="{3B658277-67F1-41D9-BEE3-6E0E16E38233}">
      <dgm:prSet/>
      <dgm:spPr/>
      <dgm:t>
        <a:bodyPr/>
        <a:lstStyle/>
        <a:p>
          <a:endParaRPr lang="en-US"/>
        </a:p>
      </dgm:t>
    </dgm:pt>
    <dgm:pt modelId="{48268F00-6055-43C2-8843-78E0463A34D4}" type="sibTrans" cxnId="{3B658277-67F1-41D9-BEE3-6E0E16E38233}">
      <dgm:prSet/>
      <dgm:spPr/>
      <dgm:t>
        <a:bodyPr/>
        <a:lstStyle/>
        <a:p>
          <a:endParaRPr lang="en-US"/>
        </a:p>
      </dgm:t>
    </dgm:pt>
    <dgm:pt modelId="{BC1F7680-E6E5-4B09-A004-B65D2DE71B51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Эволюция Баз Данных</a:t>
          </a:r>
          <a:endParaRPr lang="en-US" dirty="0"/>
        </a:p>
      </dgm:t>
    </dgm:pt>
    <dgm:pt modelId="{128C6E46-532D-48B2-B56C-EB5B0DC17567}" type="parTrans" cxnId="{D2FC4EE5-2BA1-4E44-9A7B-A52C535DCBA0}">
      <dgm:prSet/>
      <dgm:spPr/>
      <dgm:t>
        <a:bodyPr/>
        <a:lstStyle/>
        <a:p>
          <a:endParaRPr lang="en-US"/>
        </a:p>
      </dgm:t>
    </dgm:pt>
    <dgm:pt modelId="{3B9C4EED-57AC-4EF9-BE14-0A657018F732}" type="sibTrans" cxnId="{D2FC4EE5-2BA1-4E44-9A7B-A52C535DCBA0}">
      <dgm:prSet/>
      <dgm:spPr/>
      <dgm:t>
        <a:bodyPr/>
        <a:lstStyle/>
        <a:p>
          <a:endParaRPr lang="en-US"/>
        </a:p>
      </dgm:t>
    </dgm:pt>
    <dgm:pt modelId="{62F120F8-980D-4CCB-9088-E93C80944A60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Система контейнеризации </a:t>
          </a:r>
          <a:r>
            <a:rPr lang="ro-RO" b="0" i="0" dirty="0"/>
            <a:t>Docker</a:t>
          </a:r>
          <a:endParaRPr lang="en-US" i="0" dirty="0"/>
        </a:p>
      </dgm:t>
    </dgm:pt>
    <dgm:pt modelId="{FF24419C-F0CA-4729-92B9-CEB2E8F2A40E}" type="parTrans" cxnId="{FC72E817-C8C9-4C13-9C32-8AAF5265596A}">
      <dgm:prSet/>
      <dgm:spPr/>
      <dgm:t>
        <a:bodyPr/>
        <a:lstStyle/>
        <a:p>
          <a:endParaRPr lang="en-US"/>
        </a:p>
      </dgm:t>
    </dgm:pt>
    <dgm:pt modelId="{627A83BD-D7F4-4277-BA86-3C8C2EEA157B}" type="sibTrans" cxnId="{FC72E817-C8C9-4C13-9C32-8AAF5265596A}">
      <dgm:prSet/>
      <dgm:spPr/>
      <dgm:t>
        <a:bodyPr/>
        <a:lstStyle/>
        <a:p>
          <a:endParaRPr lang="en-US"/>
        </a:p>
      </dgm:t>
    </dgm:pt>
    <dgm:pt modelId="{0594DC0A-D95D-47E4-A035-50C69C378D08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Базовые возможности </a:t>
          </a:r>
          <a:r>
            <a:rPr lang="ro-RO" b="0" i="0" dirty="0"/>
            <a:t>mongodb</a:t>
          </a:r>
          <a:endParaRPr lang="en-US" dirty="0"/>
        </a:p>
      </dgm:t>
    </dgm:pt>
    <dgm:pt modelId="{F97B02A8-333D-4639-A736-2270B84CC3EB}" type="parTrans" cxnId="{804C6BA4-3220-4AA7-A70A-7B0B69D842BA}">
      <dgm:prSet/>
      <dgm:spPr/>
      <dgm:t>
        <a:bodyPr/>
        <a:lstStyle/>
        <a:p>
          <a:endParaRPr lang="en-US"/>
        </a:p>
      </dgm:t>
    </dgm:pt>
    <dgm:pt modelId="{6F352C37-25C2-46D2-8C03-6E7D30E943D8}" type="sibTrans" cxnId="{804C6BA4-3220-4AA7-A70A-7B0B69D842BA}">
      <dgm:prSet/>
      <dgm:spPr/>
      <dgm:t>
        <a:bodyPr/>
        <a:lstStyle/>
        <a:p>
          <a:endParaRPr lang="en-US"/>
        </a:p>
      </dgm:t>
    </dgm:pt>
    <dgm:pt modelId="{46E9FA81-0E61-47CD-955A-E3DF93A694AF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/>
            <a:t>Manticore</a:t>
          </a:r>
          <a:br>
            <a:rPr lang="en-US" b="0" i="0" dirty="0"/>
          </a:br>
          <a:r>
            <a:rPr lang="ru-RU" b="0" i="0" dirty="0"/>
            <a:t>(</a:t>
          </a:r>
          <a:r>
            <a:rPr lang="en-US" b="0" i="0" dirty="0"/>
            <a:t>7 </a:t>
          </a:r>
          <a:r>
            <a:rPr lang="ru-RU" b="0" i="0" dirty="0"/>
            <a:t>марта)</a:t>
          </a:r>
          <a:endParaRPr lang="en-US" dirty="0"/>
        </a:p>
      </dgm:t>
    </dgm:pt>
    <dgm:pt modelId="{37ACA3DF-2B2D-427B-825A-81552759A68F}" type="parTrans" cxnId="{3E7819AC-454B-42BC-A6E7-576F7805C5B8}">
      <dgm:prSet/>
      <dgm:spPr/>
      <dgm:t>
        <a:bodyPr/>
        <a:lstStyle/>
        <a:p>
          <a:endParaRPr lang="en-US"/>
        </a:p>
      </dgm:t>
    </dgm:pt>
    <dgm:pt modelId="{B11F7DA7-7257-48D6-8D92-B0CB7EFCFDA9}" type="sibTrans" cxnId="{3E7819AC-454B-42BC-A6E7-576F7805C5B8}">
      <dgm:prSet/>
      <dgm:spPr/>
      <dgm:t>
        <a:bodyPr/>
        <a:lstStyle/>
        <a:p>
          <a:endParaRPr lang="en-US"/>
        </a:p>
      </dgm:t>
    </dgm:pt>
    <dgm:pt modelId="{5679AABB-9087-4700-9EAE-3347A553164D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Ключ-значение СУБД (</a:t>
          </a:r>
          <a:r>
            <a:rPr lang="en-US" b="0" i="0" dirty="0"/>
            <a:t>Redis)</a:t>
          </a:r>
          <a:endParaRPr lang="en-US" dirty="0"/>
        </a:p>
      </dgm:t>
    </dgm:pt>
    <dgm:pt modelId="{91F0F10D-379B-4977-8258-57E570F58F0B}" type="parTrans" cxnId="{D32166FA-159E-47BC-9E8A-C8B2B609A31E}">
      <dgm:prSet/>
      <dgm:spPr/>
      <dgm:t>
        <a:bodyPr/>
        <a:lstStyle/>
        <a:p>
          <a:endParaRPr lang="en-US"/>
        </a:p>
      </dgm:t>
    </dgm:pt>
    <dgm:pt modelId="{0F2024CE-130F-47F9-AD56-A8FC5C09C728}" type="sibTrans" cxnId="{D32166FA-159E-47BC-9E8A-C8B2B609A31E}">
      <dgm:prSet/>
      <dgm:spPr/>
      <dgm:t>
        <a:bodyPr/>
        <a:lstStyle/>
        <a:p>
          <a:endParaRPr lang="en-US"/>
        </a:p>
      </dgm:t>
    </dgm:pt>
    <dgm:pt modelId="{385DE214-6079-40C2-8E9B-9D734F478BC6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 err="1"/>
            <a:t>Tarantool</a:t>
          </a:r>
          <a:br>
            <a:rPr lang="ru-RU" b="0" i="0" dirty="0"/>
          </a:br>
          <a:r>
            <a:rPr lang="ru-RU" b="0" i="0" dirty="0"/>
            <a:t>(21 марта)</a:t>
          </a:r>
          <a:endParaRPr lang="en-US" dirty="0"/>
        </a:p>
      </dgm:t>
    </dgm:pt>
    <dgm:pt modelId="{177097E0-2D0A-4323-8121-76B77D57ACEA}" type="parTrans" cxnId="{1236F67C-50F1-446E-90E1-6858B538F569}">
      <dgm:prSet/>
      <dgm:spPr/>
      <dgm:t>
        <a:bodyPr/>
        <a:lstStyle/>
        <a:p>
          <a:endParaRPr lang="en-US"/>
        </a:p>
      </dgm:t>
    </dgm:pt>
    <dgm:pt modelId="{A95D5F65-DD18-4C0B-B8B5-F8FCA527A73E}" type="sibTrans" cxnId="{1236F67C-50F1-446E-90E1-6858B538F569}">
      <dgm:prSet/>
      <dgm:spPr/>
      <dgm:t>
        <a:bodyPr/>
        <a:lstStyle/>
        <a:p>
          <a:endParaRPr lang="en-US"/>
        </a:p>
      </dgm:t>
    </dgm:pt>
    <dgm:pt modelId="{6E7CAD29-CA0A-46BD-B56F-682C9D5AB1AB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Витрины данных. МРР-СУБД (</a:t>
          </a:r>
          <a:r>
            <a:rPr lang="en-US" b="0" i="0" dirty="0"/>
            <a:t>DWH</a:t>
          </a:r>
          <a:r>
            <a:rPr lang="ru-RU" b="0" i="0" dirty="0"/>
            <a:t>)</a:t>
          </a:r>
          <a:endParaRPr lang="en-US" dirty="0"/>
        </a:p>
      </dgm:t>
    </dgm:pt>
    <dgm:pt modelId="{271AE18C-25E3-464D-AAFB-8AFA515CF966}" type="parTrans" cxnId="{8C406D95-7A66-4B51-9FD2-E3F7F68E43BD}">
      <dgm:prSet/>
      <dgm:spPr/>
      <dgm:t>
        <a:bodyPr/>
        <a:lstStyle/>
        <a:p>
          <a:endParaRPr lang="en-US"/>
        </a:p>
      </dgm:t>
    </dgm:pt>
    <dgm:pt modelId="{92F12797-F71A-4E13-87F5-12B885B5C244}" type="sibTrans" cxnId="{8C406D95-7A66-4B51-9FD2-E3F7F68E43BD}">
      <dgm:prSet/>
      <dgm:spPr/>
      <dgm:t>
        <a:bodyPr/>
        <a:lstStyle/>
        <a:p>
          <a:endParaRPr lang="en-US"/>
        </a:p>
      </dgm:t>
    </dgm:pt>
    <dgm:pt modelId="{CD707CE3-14FC-4112-91EB-0EC3AD37F070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en-US" b="0" i="0" dirty="0"/>
          </a:br>
          <a:r>
            <a:rPr lang="en-US" b="0" i="0" dirty="0" err="1"/>
            <a:t>YeniseiDB</a:t>
          </a:r>
          <a:br>
            <a:rPr lang="ru-RU" b="0" i="0" dirty="0"/>
          </a:br>
          <a:r>
            <a:rPr lang="ru-RU" b="0" i="0" dirty="0"/>
            <a:t>(4 апреля)</a:t>
          </a:r>
          <a:endParaRPr lang="en-US" dirty="0"/>
        </a:p>
      </dgm:t>
    </dgm:pt>
    <dgm:pt modelId="{48FAE18D-84C0-4202-AEFD-B545643D0A24}" type="parTrans" cxnId="{9200324D-57BE-4FE6-BDC4-7A185E86639D}">
      <dgm:prSet/>
      <dgm:spPr/>
      <dgm:t>
        <a:bodyPr/>
        <a:lstStyle/>
        <a:p>
          <a:endParaRPr lang="en-US"/>
        </a:p>
      </dgm:t>
    </dgm:pt>
    <dgm:pt modelId="{CA46C6C4-94F1-4958-B6E5-7C92C40C932B}" type="sibTrans" cxnId="{9200324D-57BE-4FE6-BDC4-7A185E86639D}">
      <dgm:prSet/>
      <dgm:spPr/>
      <dgm:t>
        <a:bodyPr/>
        <a:lstStyle/>
        <a:p>
          <a:endParaRPr lang="en-US"/>
        </a:p>
      </dgm:t>
    </dgm:pt>
    <dgm:pt modelId="{1116C960-D0BF-4CF1-811D-4D14B7303A9B}">
      <dgm:prSet/>
      <dgm:spPr/>
      <dgm:t>
        <a:bodyPr/>
        <a:lstStyle/>
        <a:p>
          <a:r>
            <a:rPr lang="ru-RU" b="0" i="0" dirty="0" err="1"/>
            <a:t>Графовые</a:t>
          </a:r>
          <a:r>
            <a:rPr lang="ru-RU" b="0" i="0" dirty="0"/>
            <a:t> СУБД (</a:t>
          </a:r>
          <a:r>
            <a:rPr lang="en-US" b="0" i="0" dirty="0"/>
            <a:t>Neo4j)</a:t>
          </a:r>
          <a:endParaRPr lang="en-US" dirty="0"/>
        </a:p>
      </dgm:t>
    </dgm:pt>
    <dgm:pt modelId="{E7BD924B-6A2D-4349-A50C-3AD99B75404D}" type="parTrans" cxnId="{14C7128E-005A-44DD-81A5-A908DBFFC1AE}">
      <dgm:prSet/>
      <dgm:spPr/>
      <dgm:t>
        <a:bodyPr/>
        <a:lstStyle/>
        <a:p>
          <a:endParaRPr lang="en-US"/>
        </a:p>
      </dgm:t>
    </dgm:pt>
    <dgm:pt modelId="{4B80D78E-2F94-4310-BBC6-F2535AE4433E}" type="sibTrans" cxnId="{14C7128E-005A-44DD-81A5-A908DBFFC1AE}">
      <dgm:prSet/>
      <dgm:spPr/>
      <dgm:t>
        <a:bodyPr/>
        <a:lstStyle/>
        <a:p>
          <a:endParaRPr lang="en-US"/>
        </a:p>
      </dgm:t>
    </dgm:pt>
    <dgm:pt modelId="{EA2514D1-8833-4EE8-8000-5B779028C1B0}">
      <dgm:prSet/>
      <dgm:spPr/>
      <dgm:t>
        <a:bodyPr/>
        <a:lstStyle/>
        <a:p>
          <a:r>
            <a:rPr lang="ru-RU" b="0" i="0" dirty="0"/>
            <a:t>Распределенные СУБД (</a:t>
          </a:r>
          <a:r>
            <a:rPr lang="en-US" b="0" i="0" dirty="0"/>
            <a:t>YDB, </a:t>
          </a:r>
          <a:r>
            <a:rPr lang="en-US" b="0" i="0" dirty="0" err="1"/>
            <a:t>CockroachDB</a:t>
          </a:r>
          <a:r>
            <a:rPr lang="en-US" b="0" i="0" dirty="0"/>
            <a:t>)</a:t>
          </a:r>
          <a:endParaRPr lang="en-US" dirty="0"/>
        </a:p>
      </dgm:t>
    </dgm:pt>
    <dgm:pt modelId="{85AEB489-62BB-4CA4-8247-131BE0AB97EB}" type="parTrans" cxnId="{C1F3E761-6DF8-4A4A-B4C3-9D07297D42BC}">
      <dgm:prSet/>
      <dgm:spPr/>
      <dgm:t>
        <a:bodyPr/>
        <a:lstStyle/>
        <a:p>
          <a:endParaRPr lang="en-US"/>
        </a:p>
      </dgm:t>
    </dgm:pt>
    <dgm:pt modelId="{C40A3788-A28E-48D7-A287-97C872857B35}" type="sibTrans" cxnId="{C1F3E761-6DF8-4A4A-B4C3-9D07297D42BC}">
      <dgm:prSet/>
      <dgm:spPr/>
      <dgm:t>
        <a:bodyPr/>
        <a:lstStyle/>
        <a:p>
          <a:endParaRPr lang="en-US"/>
        </a:p>
      </dgm:t>
    </dgm:pt>
    <dgm:pt modelId="{05A6C253-50E0-437F-BDBF-C69B4D12DCDB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ro-RO" dirty="0"/>
            <a:t>ScyllaDB</a:t>
          </a:r>
          <a:br>
            <a:rPr lang="ru-RU" dirty="0"/>
          </a:br>
          <a:r>
            <a:rPr lang="ru-RU" dirty="0"/>
            <a:t>(4 апреля)</a:t>
          </a:r>
        </a:p>
      </dgm:t>
    </dgm:pt>
    <dgm:pt modelId="{B7B55480-C7AC-4E84-9B29-5835AA501530}" type="parTrans" cxnId="{AB10EB96-AE64-4E25-ADB9-6020E6903123}">
      <dgm:prSet/>
      <dgm:spPr/>
      <dgm:t>
        <a:bodyPr/>
        <a:lstStyle/>
        <a:p>
          <a:endParaRPr lang="ru-RU"/>
        </a:p>
      </dgm:t>
    </dgm:pt>
    <dgm:pt modelId="{AEFAE31C-A337-43B9-ADAF-022FAE86D077}" type="sibTrans" cxnId="{AB10EB96-AE64-4E25-ADB9-6020E6903123}">
      <dgm:prSet/>
      <dgm:spPr/>
      <dgm:t>
        <a:bodyPr/>
        <a:lstStyle/>
        <a:p>
          <a:endParaRPr lang="ru-RU"/>
        </a:p>
      </dgm:t>
    </dgm:pt>
    <dgm:pt modelId="{FB7BC0D2-AC47-4BF7-A539-274C56EB59EE}">
      <dgm:prSet/>
      <dgm:spPr/>
      <dgm:t>
        <a:bodyPr/>
        <a:lstStyle/>
        <a:p>
          <a:r>
            <a:rPr lang="ru-RU" dirty="0"/>
            <a:t>Векторные СУБД. </a:t>
          </a:r>
          <a:r>
            <a:rPr lang="ro-RO" dirty="0"/>
            <a:t>Weaviate</a:t>
          </a:r>
          <a:endParaRPr lang="ru-RU" dirty="0"/>
        </a:p>
      </dgm:t>
    </dgm:pt>
    <dgm:pt modelId="{49BB467B-CC8A-458D-AB7F-A30844E01CB8}" type="parTrans" cxnId="{34B65DAA-8DCD-48A1-8145-8344546027F5}">
      <dgm:prSet/>
      <dgm:spPr/>
      <dgm:t>
        <a:bodyPr/>
        <a:lstStyle/>
        <a:p>
          <a:endParaRPr lang="ru-RU"/>
        </a:p>
      </dgm:t>
    </dgm:pt>
    <dgm:pt modelId="{32D36E6B-58A1-4B6F-B03E-C20C22EC2B27}" type="sibTrans" cxnId="{34B65DAA-8DCD-48A1-8145-8344546027F5}">
      <dgm:prSet/>
      <dgm:spPr/>
      <dgm:t>
        <a:bodyPr/>
        <a:lstStyle/>
        <a:p>
          <a:endParaRPr lang="ru-RU"/>
        </a:p>
      </dgm:t>
    </dgm:pt>
    <dgm:pt modelId="{765E01CF-7D19-4CBC-A094-ADD8484A1EAA}">
      <dgm:prSet/>
      <dgm:spPr/>
      <dgm:t>
        <a:bodyPr/>
        <a:lstStyle/>
        <a:p>
          <a:r>
            <a:rPr lang="ru-RU" dirty="0"/>
            <a:t>Итоговое занятие</a:t>
          </a:r>
          <a:br>
            <a:rPr lang="ru-RU" dirty="0"/>
          </a:br>
          <a:r>
            <a:rPr lang="ru-RU" dirty="0"/>
            <a:t>(16 мая)</a:t>
          </a:r>
        </a:p>
      </dgm:t>
    </dgm:pt>
    <dgm:pt modelId="{06F0D122-DB46-461B-86F3-833F57012844}" type="parTrans" cxnId="{CF90EB3D-7DC6-4389-A96C-645F06D34EAE}">
      <dgm:prSet/>
      <dgm:spPr/>
      <dgm:t>
        <a:bodyPr/>
        <a:lstStyle/>
        <a:p>
          <a:endParaRPr lang="ru-RU"/>
        </a:p>
      </dgm:t>
    </dgm:pt>
    <dgm:pt modelId="{3249139B-35E0-4124-AD5F-E4F972885A0A}" type="sibTrans" cxnId="{CF90EB3D-7DC6-4389-A96C-645F06D34EAE}">
      <dgm:prSet/>
      <dgm:spPr/>
      <dgm:t>
        <a:bodyPr/>
        <a:lstStyle/>
        <a:p>
          <a:endParaRPr lang="ru-RU"/>
        </a:p>
      </dgm:t>
    </dgm:pt>
    <dgm:pt modelId="{BB56BEEE-8A3D-4470-957B-C53ADF5E228E}" type="pres">
      <dgm:prSet presAssocID="{C157DEC5-D64E-473E-A2B4-CE65143F4DF6}" presName="Name0" presStyleCnt="0">
        <dgm:presLayoutVars>
          <dgm:dir/>
          <dgm:resizeHandles val="exact"/>
        </dgm:presLayoutVars>
      </dgm:prSet>
      <dgm:spPr/>
    </dgm:pt>
    <dgm:pt modelId="{721D923A-735E-403F-BCD5-693A9DC0C450}" type="pres">
      <dgm:prSet presAssocID="{A4C5EC97-3C66-4E3A-8F0C-43C8B344D1E5}" presName="node" presStyleLbl="node1" presStyleIdx="0" presStyleCnt="15" custLinFactNeighborX="-978" custLinFactNeighborY="-208">
        <dgm:presLayoutVars>
          <dgm:bulletEnabled val="1"/>
        </dgm:presLayoutVars>
      </dgm:prSet>
      <dgm:spPr/>
    </dgm:pt>
    <dgm:pt modelId="{DF8DD594-9F27-4F23-8D97-54D84C3FA8C1}" type="pres">
      <dgm:prSet presAssocID="{8542A36C-BAB8-422C-BF6D-195CCF869D79}" presName="sibTrans" presStyleLbl="sibTrans1D1" presStyleIdx="0" presStyleCnt="14"/>
      <dgm:spPr/>
    </dgm:pt>
    <dgm:pt modelId="{5E28F8CB-37B9-4DE5-A9D1-94F9A924CB62}" type="pres">
      <dgm:prSet presAssocID="{8542A36C-BAB8-422C-BF6D-195CCF869D79}" presName="connectorText" presStyleLbl="sibTrans1D1" presStyleIdx="0" presStyleCnt="14"/>
      <dgm:spPr/>
    </dgm:pt>
    <dgm:pt modelId="{42037B10-1ACC-429A-A2E8-846C4F92578B}" type="pres">
      <dgm:prSet presAssocID="{6AC2E8F7-EF02-4B9A-9B82-DD508F049463}" presName="node" presStyleLbl="node1" presStyleIdx="1" presStyleCnt="15">
        <dgm:presLayoutVars>
          <dgm:bulletEnabled val="1"/>
        </dgm:presLayoutVars>
      </dgm:prSet>
      <dgm:spPr/>
    </dgm:pt>
    <dgm:pt modelId="{1B742D1A-2C9E-4B83-AC1B-BE9D084CE509}" type="pres">
      <dgm:prSet presAssocID="{48268F00-6055-43C2-8843-78E0463A34D4}" presName="sibTrans" presStyleLbl="sibTrans1D1" presStyleIdx="1" presStyleCnt="14"/>
      <dgm:spPr/>
    </dgm:pt>
    <dgm:pt modelId="{832949CF-7120-4EC9-AB54-1EFF630B7FB4}" type="pres">
      <dgm:prSet presAssocID="{48268F00-6055-43C2-8843-78E0463A34D4}" presName="connectorText" presStyleLbl="sibTrans1D1" presStyleIdx="1" presStyleCnt="14"/>
      <dgm:spPr/>
    </dgm:pt>
    <dgm:pt modelId="{ED0FBE5F-4DA7-4D1D-AE4E-F1EE9DC5A252}" type="pres">
      <dgm:prSet presAssocID="{BC1F7680-E6E5-4B09-A004-B65D2DE71B51}" presName="node" presStyleLbl="node1" presStyleIdx="2" presStyleCnt="15">
        <dgm:presLayoutVars>
          <dgm:bulletEnabled val="1"/>
        </dgm:presLayoutVars>
      </dgm:prSet>
      <dgm:spPr/>
    </dgm:pt>
    <dgm:pt modelId="{D38F1421-D384-4EA8-98EC-A81E6D92BF3B}" type="pres">
      <dgm:prSet presAssocID="{3B9C4EED-57AC-4EF9-BE14-0A657018F732}" presName="sibTrans" presStyleLbl="sibTrans1D1" presStyleIdx="2" presStyleCnt="14"/>
      <dgm:spPr/>
    </dgm:pt>
    <dgm:pt modelId="{C492D68B-691B-4E33-9792-131CACBCC653}" type="pres">
      <dgm:prSet presAssocID="{3B9C4EED-57AC-4EF9-BE14-0A657018F732}" presName="connectorText" presStyleLbl="sibTrans1D1" presStyleIdx="2" presStyleCnt="14"/>
      <dgm:spPr/>
    </dgm:pt>
    <dgm:pt modelId="{F6C21C86-20D2-4F21-AE58-FC4AEE493B2E}" type="pres">
      <dgm:prSet presAssocID="{62F120F8-980D-4CCB-9088-E93C80944A60}" presName="node" presStyleLbl="node1" presStyleIdx="3" presStyleCnt="15">
        <dgm:presLayoutVars>
          <dgm:bulletEnabled val="1"/>
        </dgm:presLayoutVars>
      </dgm:prSet>
      <dgm:spPr/>
    </dgm:pt>
    <dgm:pt modelId="{D0F1473C-1DE6-4BFD-BF8D-AC0BC70ABFAD}" type="pres">
      <dgm:prSet presAssocID="{627A83BD-D7F4-4277-BA86-3C8C2EEA157B}" presName="sibTrans" presStyleLbl="sibTrans1D1" presStyleIdx="3" presStyleCnt="14"/>
      <dgm:spPr/>
    </dgm:pt>
    <dgm:pt modelId="{B7A3BA5D-F7B3-4721-8F02-3B3CF012816A}" type="pres">
      <dgm:prSet presAssocID="{627A83BD-D7F4-4277-BA86-3C8C2EEA157B}" presName="connectorText" presStyleLbl="sibTrans1D1" presStyleIdx="3" presStyleCnt="14"/>
      <dgm:spPr/>
    </dgm:pt>
    <dgm:pt modelId="{A6CE5718-1AA7-48A9-9A64-88B2B0A270B9}" type="pres">
      <dgm:prSet presAssocID="{0594DC0A-D95D-47E4-A035-50C69C378D08}" presName="node" presStyleLbl="node1" presStyleIdx="4" presStyleCnt="15">
        <dgm:presLayoutVars>
          <dgm:bulletEnabled val="1"/>
        </dgm:presLayoutVars>
      </dgm:prSet>
      <dgm:spPr/>
    </dgm:pt>
    <dgm:pt modelId="{2C49869C-0260-44CC-A693-68EC9C215CED}" type="pres">
      <dgm:prSet presAssocID="{6F352C37-25C2-46D2-8C03-6E7D30E943D8}" presName="sibTrans" presStyleLbl="sibTrans1D1" presStyleIdx="4" presStyleCnt="14"/>
      <dgm:spPr/>
    </dgm:pt>
    <dgm:pt modelId="{279A1C00-CA82-4A96-8AAA-8A2995915117}" type="pres">
      <dgm:prSet presAssocID="{6F352C37-25C2-46D2-8C03-6E7D30E943D8}" presName="connectorText" presStyleLbl="sibTrans1D1" presStyleIdx="4" presStyleCnt="14"/>
      <dgm:spPr/>
    </dgm:pt>
    <dgm:pt modelId="{067F0BEE-5DA0-4503-AD2C-9C8AD43EC3E2}" type="pres">
      <dgm:prSet presAssocID="{46E9FA81-0E61-47CD-955A-E3DF93A694AF}" presName="node" presStyleLbl="node1" presStyleIdx="5" presStyleCnt="15">
        <dgm:presLayoutVars>
          <dgm:bulletEnabled val="1"/>
        </dgm:presLayoutVars>
      </dgm:prSet>
      <dgm:spPr/>
    </dgm:pt>
    <dgm:pt modelId="{A80E552C-FDBB-4019-B1F2-C2D3C1F14DBA}" type="pres">
      <dgm:prSet presAssocID="{B11F7DA7-7257-48D6-8D92-B0CB7EFCFDA9}" presName="sibTrans" presStyleLbl="sibTrans1D1" presStyleIdx="5" presStyleCnt="14"/>
      <dgm:spPr/>
    </dgm:pt>
    <dgm:pt modelId="{D6E4BE9D-C4D2-4813-85E5-424BDD3BCDFB}" type="pres">
      <dgm:prSet presAssocID="{B11F7DA7-7257-48D6-8D92-B0CB7EFCFDA9}" presName="connectorText" presStyleLbl="sibTrans1D1" presStyleIdx="5" presStyleCnt="14"/>
      <dgm:spPr/>
    </dgm:pt>
    <dgm:pt modelId="{EE8E44FF-6BB3-4D26-8C5C-51E795BF2F02}" type="pres">
      <dgm:prSet presAssocID="{5679AABB-9087-4700-9EAE-3347A553164D}" presName="node" presStyleLbl="node1" presStyleIdx="6" presStyleCnt="15">
        <dgm:presLayoutVars>
          <dgm:bulletEnabled val="1"/>
        </dgm:presLayoutVars>
      </dgm:prSet>
      <dgm:spPr/>
    </dgm:pt>
    <dgm:pt modelId="{36077A90-B0F8-409F-9C38-F1C565B35A8F}" type="pres">
      <dgm:prSet presAssocID="{0F2024CE-130F-47F9-AD56-A8FC5C09C728}" presName="sibTrans" presStyleLbl="sibTrans1D1" presStyleIdx="6" presStyleCnt="14"/>
      <dgm:spPr/>
    </dgm:pt>
    <dgm:pt modelId="{70B13FA7-2938-4B31-B888-6274AA3ED3E1}" type="pres">
      <dgm:prSet presAssocID="{0F2024CE-130F-47F9-AD56-A8FC5C09C728}" presName="connectorText" presStyleLbl="sibTrans1D1" presStyleIdx="6" presStyleCnt="14"/>
      <dgm:spPr/>
    </dgm:pt>
    <dgm:pt modelId="{A9CFB23B-7153-4836-B8C1-58A79F6BEE9C}" type="pres">
      <dgm:prSet presAssocID="{385DE214-6079-40C2-8E9B-9D734F478BC6}" presName="node" presStyleLbl="node1" presStyleIdx="7" presStyleCnt="15">
        <dgm:presLayoutVars>
          <dgm:bulletEnabled val="1"/>
        </dgm:presLayoutVars>
      </dgm:prSet>
      <dgm:spPr/>
    </dgm:pt>
    <dgm:pt modelId="{D72EF03E-479C-4453-9AE3-007732E19AEE}" type="pres">
      <dgm:prSet presAssocID="{A95D5F65-DD18-4C0B-B8B5-F8FCA527A73E}" presName="sibTrans" presStyleLbl="sibTrans1D1" presStyleIdx="7" presStyleCnt="14"/>
      <dgm:spPr/>
    </dgm:pt>
    <dgm:pt modelId="{7FF17354-1D4E-4AE8-87E8-1ADE70ECF6FC}" type="pres">
      <dgm:prSet presAssocID="{A95D5F65-DD18-4C0B-B8B5-F8FCA527A73E}" presName="connectorText" presStyleLbl="sibTrans1D1" presStyleIdx="7" presStyleCnt="14"/>
      <dgm:spPr/>
    </dgm:pt>
    <dgm:pt modelId="{AD99E3CC-0982-44DE-A126-F5A84FBEFEE5}" type="pres">
      <dgm:prSet presAssocID="{6E7CAD29-CA0A-46BD-B56F-682C9D5AB1AB}" presName="node" presStyleLbl="node1" presStyleIdx="8" presStyleCnt="15">
        <dgm:presLayoutVars>
          <dgm:bulletEnabled val="1"/>
        </dgm:presLayoutVars>
      </dgm:prSet>
      <dgm:spPr/>
    </dgm:pt>
    <dgm:pt modelId="{990F8609-FC89-4102-B6B8-698F792EBCA2}" type="pres">
      <dgm:prSet presAssocID="{92F12797-F71A-4E13-87F5-12B885B5C244}" presName="sibTrans" presStyleLbl="sibTrans1D1" presStyleIdx="8" presStyleCnt="14"/>
      <dgm:spPr/>
    </dgm:pt>
    <dgm:pt modelId="{FAA40383-B887-49C6-B257-CE5AA9EB130E}" type="pres">
      <dgm:prSet presAssocID="{92F12797-F71A-4E13-87F5-12B885B5C244}" presName="connectorText" presStyleLbl="sibTrans1D1" presStyleIdx="8" presStyleCnt="14"/>
      <dgm:spPr/>
    </dgm:pt>
    <dgm:pt modelId="{19ADA646-844B-4BED-8E5A-A6EF51953C7C}" type="pres">
      <dgm:prSet presAssocID="{CD707CE3-14FC-4112-91EB-0EC3AD37F070}" presName="node" presStyleLbl="node1" presStyleIdx="9" presStyleCnt="15">
        <dgm:presLayoutVars>
          <dgm:bulletEnabled val="1"/>
        </dgm:presLayoutVars>
      </dgm:prSet>
      <dgm:spPr/>
    </dgm:pt>
    <dgm:pt modelId="{9629D8DE-40E4-460E-9E30-B161B2B56D2A}" type="pres">
      <dgm:prSet presAssocID="{CA46C6C4-94F1-4958-B6E5-7C92C40C932B}" presName="sibTrans" presStyleLbl="sibTrans1D1" presStyleIdx="9" presStyleCnt="14"/>
      <dgm:spPr/>
    </dgm:pt>
    <dgm:pt modelId="{D39869FD-ECBB-4FEE-A09E-FF4CA3D3208C}" type="pres">
      <dgm:prSet presAssocID="{CA46C6C4-94F1-4958-B6E5-7C92C40C932B}" presName="connectorText" presStyleLbl="sibTrans1D1" presStyleIdx="9" presStyleCnt="14"/>
      <dgm:spPr/>
    </dgm:pt>
    <dgm:pt modelId="{0C194A09-BBD2-4B67-B827-217380D20DB0}" type="pres">
      <dgm:prSet presAssocID="{1116C960-D0BF-4CF1-811D-4D14B7303A9B}" presName="node" presStyleLbl="node1" presStyleIdx="10" presStyleCnt="15">
        <dgm:presLayoutVars>
          <dgm:bulletEnabled val="1"/>
        </dgm:presLayoutVars>
      </dgm:prSet>
      <dgm:spPr/>
    </dgm:pt>
    <dgm:pt modelId="{E884EF59-37F4-4366-9D59-E8ABC8026122}" type="pres">
      <dgm:prSet presAssocID="{4B80D78E-2F94-4310-BBC6-F2535AE4433E}" presName="sibTrans" presStyleLbl="sibTrans1D1" presStyleIdx="10" presStyleCnt="14"/>
      <dgm:spPr/>
    </dgm:pt>
    <dgm:pt modelId="{E6FCADFB-F413-4218-BDDC-511A664DFC77}" type="pres">
      <dgm:prSet presAssocID="{4B80D78E-2F94-4310-BBC6-F2535AE4433E}" presName="connectorText" presStyleLbl="sibTrans1D1" presStyleIdx="10" presStyleCnt="14"/>
      <dgm:spPr/>
    </dgm:pt>
    <dgm:pt modelId="{F1C1EC16-6120-4C79-BDBE-19AA311B3CBE}" type="pres">
      <dgm:prSet presAssocID="{EA2514D1-8833-4EE8-8000-5B779028C1B0}" presName="node" presStyleLbl="node1" presStyleIdx="11" presStyleCnt="15">
        <dgm:presLayoutVars>
          <dgm:bulletEnabled val="1"/>
        </dgm:presLayoutVars>
      </dgm:prSet>
      <dgm:spPr/>
    </dgm:pt>
    <dgm:pt modelId="{58D643B1-C9CA-430D-B5A1-2EC0C543E94C}" type="pres">
      <dgm:prSet presAssocID="{C40A3788-A28E-48D7-A287-97C872857B35}" presName="sibTrans" presStyleLbl="sibTrans1D1" presStyleIdx="11" presStyleCnt="14"/>
      <dgm:spPr/>
    </dgm:pt>
    <dgm:pt modelId="{5FB9A125-5AA9-4AB2-81CA-DF262EF2CAF0}" type="pres">
      <dgm:prSet presAssocID="{C40A3788-A28E-48D7-A287-97C872857B35}" presName="connectorText" presStyleLbl="sibTrans1D1" presStyleIdx="11" presStyleCnt="14"/>
      <dgm:spPr/>
    </dgm:pt>
    <dgm:pt modelId="{CB59154F-1086-433A-AF35-A10646F4D9B8}" type="pres">
      <dgm:prSet presAssocID="{05A6C253-50E0-437F-BDBF-C69B4D12DCDB}" presName="node" presStyleLbl="node1" presStyleIdx="12" presStyleCnt="15">
        <dgm:presLayoutVars>
          <dgm:bulletEnabled val="1"/>
        </dgm:presLayoutVars>
      </dgm:prSet>
      <dgm:spPr/>
    </dgm:pt>
    <dgm:pt modelId="{18D869C3-ECEA-4501-96ED-11F70F55B64D}" type="pres">
      <dgm:prSet presAssocID="{AEFAE31C-A337-43B9-ADAF-022FAE86D077}" presName="sibTrans" presStyleLbl="sibTrans1D1" presStyleIdx="12" presStyleCnt="14"/>
      <dgm:spPr/>
    </dgm:pt>
    <dgm:pt modelId="{EEB58716-C63B-483E-9EDE-1403FD341E6E}" type="pres">
      <dgm:prSet presAssocID="{AEFAE31C-A337-43B9-ADAF-022FAE86D077}" presName="connectorText" presStyleLbl="sibTrans1D1" presStyleIdx="12" presStyleCnt="14"/>
      <dgm:spPr/>
    </dgm:pt>
    <dgm:pt modelId="{DC0E4BE6-904E-49AA-84FA-279DB41DD635}" type="pres">
      <dgm:prSet presAssocID="{FB7BC0D2-AC47-4BF7-A539-274C56EB59EE}" presName="node" presStyleLbl="node1" presStyleIdx="13" presStyleCnt="15">
        <dgm:presLayoutVars>
          <dgm:bulletEnabled val="1"/>
        </dgm:presLayoutVars>
      </dgm:prSet>
      <dgm:spPr/>
    </dgm:pt>
    <dgm:pt modelId="{235D5C2E-636F-4CAE-B9C6-36C6C442D410}" type="pres">
      <dgm:prSet presAssocID="{32D36E6B-58A1-4B6F-B03E-C20C22EC2B27}" presName="sibTrans" presStyleLbl="sibTrans1D1" presStyleIdx="13" presStyleCnt="14"/>
      <dgm:spPr/>
    </dgm:pt>
    <dgm:pt modelId="{EFF7DCBC-B635-4AFF-8F5C-E784D0121857}" type="pres">
      <dgm:prSet presAssocID="{32D36E6B-58A1-4B6F-B03E-C20C22EC2B27}" presName="connectorText" presStyleLbl="sibTrans1D1" presStyleIdx="13" presStyleCnt="14"/>
      <dgm:spPr/>
    </dgm:pt>
    <dgm:pt modelId="{4F41FC3A-11E9-492B-A1B9-8CFA84CD2B89}" type="pres">
      <dgm:prSet presAssocID="{765E01CF-7D19-4CBC-A094-ADD8484A1EAA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DF5A005-B25E-4D11-B647-F4E6B64B9178}" type="presOf" srcId="{8542A36C-BAB8-422C-BF6D-195CCF869D79}" destId="{DF8DD594-9F27-4F23-8D97-54D84C3FA8C1}" srcOrd="0" destOrd="0" presId="urn:microsoft.com/office/officeart/2016/7/layout/RepeatingBendingProcessNew"/>
    <dgm:cxn modelId="{AA0D1609-8B30-4AF2-8ED3-7C056E29066D}" type="presOf" srcId="{5679AABB-9087-4700-9EAE-3347A553164D}" destId="{EE8E44FF-6BB3-4D26-8C5C-51E795BF2F02}" srcOrd="0" destOrd="0" presId="urn:microsoft.com/office/officeart/2016/7/layout/RepeatingBendingProcessNew"/>
    <dgm:cxn modelId="{FC72E817-C8C9-4C13-9C32-8AAF5265596A}" srcId="{C157DEC5-D64E-473E-A2B4-CE65143F4DF6}" destId="{62F120F8-980D-4CCB-9088-E93C80944A60}" srcOrd="3" destOrd="0" parTransId="{FF24419C-F0CA-4729-92B9-CEB2E8F2A40E}" sibTransId="{627A83BD-D7F4-4277-BA86-3C8C2EEA157B}"/>
    <dgm:cxn modelId="{7908FF18-A349-4F3B-A455-EC288415E81F}" type="presOf" srcId="{AEFAE31C-A337-43B9-ADAF-022FAE86D077}" destId="{18D869C3-ECEA-4501-96ED-11F70F55B64D}" srcOrd="0" destOrd="0" presId="urn:microsoft.com/office/officeart/2016/7/layout/RepeatingBendingProcessNew"/>
    <dgm:cxn modelId="{9E8C3119-1445-4224-B041-6FF50D40D87A}" type="presOf" srcId="{62F120F8-980D-4CCB-9088-E93C80944A60}" destId="{F6C21C86-20D2-4F21-AE58-FC4AEE493B2E}" srcOrd="0" destOrd="0" presId="urn:microsoft.com/office/officeart/2016/7/layout/RepeatingBendingProcessNew"/>
    <dgm:cxn modelId="{81233A19-764C-489A-8AAA-3740854FAD1A}" type="presOf" srcId="{32D36E6B-58A1-4B6F-B03E-C20C22EC2B27}" destId="{EFF7DCBC-B635-4AFF-8F5C-E784D0121857}" srcOrd="1" destOrd="0" presId="urn:microsoft.com/office/officeart/2016/7/layout/RepeatingBendingProcessNew"/>
    <dgm:cxn modelId="{30698D22-ED3C-42D2-AB34-D828D6B72CCC}" type="presOf" srcId="{4B80D78E-2F94-4310-BBC6-F2535AE4433E}" destId="{E6FCADFB-F413-4218-BDDC-511A664DFC77}" srcOrd="1" destOrd="0" presId="urn:microsoft.com/office/officeart/2016/7/layout/RepeatingBendingProcessNew"/>
    <dgm:cxn modelId="{4D0D4E2D-8866-4277-93AD-35D13C31D99E}" type="presOf" srcId="{6F352C37-25C2-46D2-8C03-6E7D30E943D8}" destId="{2C49869C-0260-44CC-A693-68EC9C215CED}" srcOrd="0" destOrd="0" presId="urn:microsoft.com/office/officeart/2016/7/layout/RepeatingBendingProcessNew"/>
    <dgm:cxn modelId="{0A431133-3F8A-470A-ADF2-1D45567D845D}" type="presOf" srcId="{6F352C37-25C2-46D2-8C03-6E7D30E943D8}" destId="{279A1C00-CA82-4A96-8AAA-8A2995915117}" srcOrd="1" destOrd="0" presId="urn:microsoft.com/office/officeart/2016/7/layout/RepeatingBendingProcessNew"/>
    <dgm:cxn modelId="{1CDF713C-7E29-4E25-940E-E113D74E8581}" type="presOf" srcId="{48268F00-6055-43C2-8843-78E0463A34D4}" destId="{832949CF-7120-4EC9-AB54-1EFF630B7FB4}" srcOrd="1" destOrd="0" presId="urn:microsoft.com/office/officeart/2016/7/layout/RepeatingBendingProcessNew"/>
    <dgm:cxn modelId="{CF90EB3D-7DC6-4389-A96C-645F06D34EAE}" srcId="{C157DEC5-D64E-473E-A2B4-CE65143F4DF6}" destId="{765E01CF-7D19-4CBC-A094-ADD8484A1EAA}" srcOrd="14" destOrd="0" parTransId="{06F0D122-DB46-461B-86F3-833F57012844}" sibTransId="{3249139B-35E0-4124-AD5F-E4F972885A0A}"/>
    <dgm:cxn modelId="{767ADB5E-7B4C-4BD1-8784-3C40DD87A92E}" type="presOf" srcId="{0594DC0A-D95D-47E4-A035-50C69C378D08}" destId="{A6CE5718-1AA7-48A9-9A64-88B2B0A270B9}" srcOrd="0" destOrd="0" presId="urn:microsoft.com/office/officeart/2016/7/layout/RepeatingBendingProcessNew"/>
    <dgm:cxn modelId="{F21B485F-7DB6-453A-A82B-A61984846531}" type="presOf" srcId="{32D36E6B-58A1-4B6F-B03E-C20C22EC2B27}" destId="{235D5C2E-636F-4CAE-B9C6-36C6C442D410}" srcOrd="0" destOrd="0" presId="urn:microsoft.com/office/officeart/2016/7/layout/RepeatingBendingProcessNew"/>
    <dgm:cxn modelId="{C1F3E761-6DF8-4A4A-B4C3-9D07297D42BC}" srcId="{C157DEC5-D64E-473E-A2B4-CE65143F4DF6}" destId="{EA2514D1-8833-4EE8-8000-5B779028C1B0}" srcOrd="11" destOrd="0" parTransId="{85AEB489-62BB-4CA4-8247-131BE0AB97EB}" sibTransId="{C40A3788-A28E-48D7-A287-97C872857B35}"/>
    <dgm:cxn modelId="{0649EE49-D0BE-41C9-9D00-0A551637F5E0}" type="presOf" srcId="{CA46C6C4-94F1-4958-B6E5-7C92C40C932B}" destId="{D39869FD-ECBB-4FEE-A09E-FF4CA3D3208C}" srcOrd="1" destOrd="0" presId="urn:microsoft.com/office/officeart/2016/7/layout/RepeatingBendingProcessNew"/>
    <dgm:cxn modelId="{F530804C-361A-4799-8CDE-99C73B437D57}" type="presOf" srcId="{B11F7DA7-7257-48D6-8D92-B0CB7EFCFDA9}" destId="{D6E4BE9D-C4D2-4813-85E5-424BDD3BCDFB}" srcOrd="1" destOrd="0" presId="urn:microsoft.com/office/officeart/2016/7/layout/RepeatingBendingProcessNew"/>
    <dgm:cxn modelId="{9200324D-57BE-4FE6-BDC4-7A185E86639D}" srcId="{C157DEC5-D64E-473E-A2B4-CE65143F4DF6}" destId="{CD707CE3-14FC-4112-91EB-0EC3AD37F070}" srcOrd="9" destOrd="0" parTransId="{48FAE18D-84C0-4202-AEFD-B545643D0A24}" sibTransId="{CA46C6C4-94F1-4958-B6E5-7C92C40C932B}"/>
    <dgm:cxn modelId="{5B8F3951-807F-48B8-8955-0190E4A11A44}" type="presOf" srcId="{92F12797-F71A-4E13-87F5-12B885B5C244}" destId="{990F8609-FC89-4102-B6B8-698F792EBCA2}" srcOrd="0" destOrd="0" presId="urn:microsoft.com/office/officeart/2016/7/layout/RepeatingBendingProcessNew"/>
    <dgm:cxn modelId="{2A0B1172-888C-4841-9951-EBDA281AD0AA}" type="presOf" srcId="{0F2024CE-130F-47F9-AD56-A8FC5C09C728}" destId="{70B13FA7-2938-4B31-B888-6274AA3ED3E1}" srcOrd="1" destOrd="0" presId="urn:microsoft.com/office/officeart/2016/7/layout/RepeatingBendingProcessNew"/>
    <dgm:cxn modelId="{4ED78D53-4EE8-4A15-BA2E-A79578220442}" type="presOf" srcId="{A4C5EC97-3C66-4E3A-8F0C-43C8B344D1E5}" destId="{721D923A-735E-403F-BCD5-693A9DC0C450}" srcOrd="0" destOrd="0" presId="urn:microsoft.com/office/officeart/2016/7/layout/RepeatingBendingProcessNew"/>
    <dgm:cxn modelId="{3B658277-67F1-41D9-BEE3-6E0E16E38233}" srcId="{C157DEC5-D64E-473E-A2B4-CE65143F4DF6}" destId="{6AC2E8F7-EF02-4B9A-9B82-DD508F049463}" srcOrd="1" destOrd="0" parTransId="{05732311-1E7D-4884-8869-03EFA167C1D5}" sibTransId="{48268F00-6055-43C2-8843-78E0463A34D4}"/>
    <dgm:cxn modelId="{7904AF77-0F25-47B5-BA82-2D1C66B85E6F}" type="presOf" srcId="{6AC2E8F7-EF02-4B9A-9B82-DD508F049463}" destId="{42037B10-1ACC-429A-A2E8-846C4F92578B}" srcOrd="0" destOrd="0" presId="urn:microsoft.com/office/officeart/2016/7/layout/RepeatingBendingProcessNew"/>
    <dgm:cxn modelId="{A64B2E7B-6150-4062-82F0-F5582CACDCC2}" type="presOf" srcId="{627A83BD-D7F4-4277-BA86-3C8C2EEA157B}" destId="{B7A3BA5D-F7B3-4721-8F02-3B3CF012816A}" srcOrd="1" destOrd="0" presId="urn:microsoft.com/office/officeart/2016/7/layout/RepeatingBendingProcessNew"/>
    <dgm:cxn modelId="{4DA9B07B-D407-4B49-B9E1-1FC81440D9F6}" type="presOf" srcId="{46E9FA81-0E61-47CD-955A-E3DF93A694AF}" destId="{067F0BEE-5DA0-4503-AD2C-9C8AD43EC3E2}" srcOrd="0" destOrd="0" presId="urn:microsoft.com/office/officeart/2016/7/layout/RepeatingBendingProcessNew"/>
    <dgm:cxn modelId="{1236F67C-50F1-446E-90E1-6858B538F569}" srcId="{C157DEC5-D64E-473E-A2B4-CE65143F4DF6}" destId="{385DE214-6079-40C2-8E9B-9D734F478BC6}" srcOrd="7" destOrd="0" parTransId="{177097E0-2D0A-4323-8121-76B77D57ACEA}" sibTransId="{A95D5F65-DD18-4C0B-B8B5-F8FCA527A73E}"/>
    <dgm:cxn modelId="{47811D7F-F48A-4605-B703-EACC815A2C23}" srcId="{C157DEC5-D64E-473E-A2B4-CE65143F4DF6}" destId="{A4C5EC97-3C66-4E3A-8F0C-43C8B344D1E5}" srcOrd="0" destOrd="0" parTransId="{E92AC7AF-A0B8-4672-870B-3041A683A6EB}" sibTransId="{8542A36C-BAB8-422C-BF6D-195CCF869D79}"/>
    <dgm:cxn modelId="{D3E05A80-48C1-4A3C-8877-849E72381246}" type="presOf" srcId="{765E01CF-7D19-4CBC-A094-ADD8484A1EAA}" destId="{4F41FC3A-11E9-492B-A1B9-8CFA84CD2B89}" srcOrd="0" destOrd="0" presId="urn:microsoft.com/office/officeart/2016/7/layout/RepeatingBendingProcessNew"/>
    <dgm:cxn modelId="{033E9C8B-4D40-4DEE-B8FC-BEA5F61ADFAD}" type="presOf" srcId="{BC1F7680-E6E5-4B09-A004-B65D2DE71B51}" destId="{ED0FBE5F-4DA7-4D1D-AE4E-F1EE9DC5A252}" srcOrd="0" destOrd="0" presId="urn:microsoft.com/office/officeart/2016/7/layout/RepeatingBendingProcessNew"/>
    <dgm:cxn modelId="{152B9E8B-38A0-4615-8EDF-06A9FFF51AEC}" type="presOf" srcId="{CA46C6C4-94F1-4958-B6E5-7C92C40C932B}" destId="{9629D8DE-40E4-460E-9E30-B161B2B56D2A}" srcOrd="0" destOrd="0" presId="urn:microsoft.com/office/officeart/2016/7/layout/RepeatingBendingProcessNew"/>
    <dgm:cxn modelId="{14C7128E-005A-44DD-81A5-A908DBFFC1AE}" srcId="{C157DEC5-D64E-473E-A2B4-CE65143F4DF6}" destId="{1116C960-D0BF-4CF1-811D-4D14B7303A9B}" srcOrd="10" destOrd="0" parTransId="{E7BD924B-6A2D-4349-A50C-3AD99B75404D}" sibTransId="{4B80D78E-2F94-4310-BBC6-F2535AE4433E}"/>
    <dgm:cxn modelId="{2AEFFC8E-4495-49C9-A777-7E8A454A22B8}" type="presOf" srcId="{385DE214-6079-40C2-8E9B-9D734F478BC6}" destId="{A9CFB23B-7153-4836-B8C1-58A79F6BEE9C}" srcOrd="0" destOrd="0" presId="urn:microsoft.com/office/officeart/2016/7/layout/RepeatingBendingProcessNew"/>
    <dgm:cxn modelId="{C7708C92-DBAC-4D40-9B83-DA58AE5819C3}" type="presOf" srcId="{05A6C253-50E0-437F-BDBF-C69B4D12DCDB}" destId="{CB59154F-1086-433A-AF35-A10646F4D9B8}" srcOrd="0" destOrd="0" presId="urn:microsoft.com/office/officeart/2016/7/layout/RepeatingBendingProcessNew"/>
    <dgm:cxn modelId="{8C406D95-7A66-4B51-9FD2-E3F7F68E43BD}" srcId="{C157DEC5-D64E-473E-A2B4-CE65143F4DF6}" destId="{6E7CAD29-CA0A-46BD-B56F-682C9D5AB1AB}" srcOrd="8" destOrd="0" parTransId="{271AE18C-25E3-464D-AAFB-8AFA515CF966}" sibTransId="{92F12797-F71A-4E13-87F5-12B885B5C244}"/>
    <dgm:cxn modelId="{AB10EB96-AE64-4E25-ADB9-6020E6903123}" srcId="{C157DEC5-D64E-473E-A2B4-CE65143F4DF6}" destId="{05A6C253-50E0-437F-BDBF-C69B4D12DCDB}" srcOrd="12" destOrd="0" parTransId="{B7B55480-C7AC-4E84-9B29-5835AA501530}" sibTransId="{AEFAE31C-A337-43B9-ADAF-022FAE86D077}"/>
    <dgm:cxn modelId="{A2DE5198-015B-443F-88C5-1E1B5F58A1ED}" type="presOf" srcId="{C157DEC5-D64E-473E-A2B4-CE65143F4DF6}" destId="{BB56BEEE-8A3D-4470-957B-C53ADF5E228E}" srcOrd="0" destOrd="0" presId="urn:microsoft.com/office/officeart/2016/7/layout/RepeatingBendingProcessNew"/>
    <dgm:cxn modelId="{2A99C9A0-518D-42F6-B943-51DA0ACD69AD}" type="presOf" srcId="{4B80D78E-2F94-4310-BBC6-F2535AE4433E}" destId="{E884EF59-37F4-4366-9D59-E8ABC8026122}" srcOrd="0" destOrd="0" presId="urn:microsoft.com/office/officeart/2016/7/layout/RepeatingBendingProcessNew"/>
    <dgm:cxn modelId="{4F7D43A4-3402-4CE2-87FC-076A222C29C0}" type="presOf" srcId="{A95D5F65-DD18-4C0B-B8B5-F8FCA527A73E}" destId="{D72EF03E-479C-4453-9AE3-007732E19AEE}" srcOrd="0" destOrd="0" presId="urn:microsoft.com/office/officeart/2016/7/layout/RepeatingBendingProcessNew"/>
    <dgm:cxn modelId="{804C6BA4-3220-4AA7-A70A-7B0B69D842BA}" srcId="{C157DEC5-D64E-473E-A2B4-CE65143F4DF6}" destId="{0594DC0A-D95D-47E4-A035-50C69C378D08}" srcOrd="4" destOrd="0" parTransId="{F97B02A8-333D-4639-A736-2270B84CC3EB}" sibTransId="{6F352C37-25C2-46D2-8C03-6E7D30E943D8}"/>
    <dgm:cxn modelId="{34B65DAA-8DCD-48A1-8145-8344546027F5}" srcId="{C157DEC5-D64E-473E-A2B4-CE65143F4DF6}" destId="{FB7BC0D2-AC47-4BF7-A539-274C56EB59EE}" srcOrd="13" destOrd="0" parTransId="{49BB467B-CC8A-458D-AB7F-A30844E01CB8}" sibTransId="{32D36E6B-58A1-4B6F-B03E-C20C22EC2B27}"/>
    <dgm:cxn modelId="{84FB93AB-E4FC-46EB-9682-B1D44075E5BA}" type="presOf" srcId="{EA2514D1-8833-4EE8-8000-5B779028C1B0}" destId="{F1C1EC16-6120-4C79-BDBE-19AA311B3CBE}" srcOrd="0" destOrd="0" presId="urn:microsoft.com/office/officeart/2016/7/layout/RepeatingBendingProcessNew"/>
    <dgm:cxn modelId="{08ECA4AB-3DB1-494D-940F-9B19E4F54F33}" type="presOf" srcId="{627A83BD-D7F4-4277-BA86-3C8C2EEA157B}" destId="{D0F1473C-1DE6-4BFD-BF8D-AC0BC70ABFAD}" srcOrd="0" destOrd="0" presId="urn:microsoft.com/office/officeart/2016/7/layout/RepeatingBendingProcessNew"/>
    <dgm:cxn modelId="{3E7819AC-454B-42BC-A6E7-576F7805C5B8}" srcId="{C157DEC5-D64E-473E-A2B4-CE65143F4DF6}" destId="{46E9FA81-0E61-47CD-955A-E3DF93A694AF}" srcOrd="5" destOrd="0" parTransId="{37ACA3DF-2B2D-427B-825A-81552759A68F}" sibTransId="{B11F7DA7-7257-48D6-8D92-B0CB7EFCFDA9}"/>
    <dgm:cxn modelId="{C574C9B0-CBA9-46CE-AD9D-AABFF6E0C87E}" type="presOf" srcId="{AEFAE31C-A337-43B9-ADAF-022FAE86D077}" destId="{EEB58716-C63B-483E-9EDE-1403FD341E6E}" srcOrd="1" destOrd="0" presId="urn:microsoft.com/office/officeart/2016/7/layout/RepeatingBendingProcessNew"/>
    <dgm:cxn modelId="{B6161AB1-315E-4856-8721-1E7529C8C4F8}" type="presOf" srcId="{1116C960-D0BF-4CF1-811D-4D14B7303A9B}" destId="{0C194A09-BBD2-4B67-B827-217380D20DB0}" srcOrd="0" destOrd="0" presId="urn:microsoft.com/office/officeart/2016/7/layout/RepeatingBendingProcessNew"/>
    <dgm:cxn modelId="{14147AB4-E928-4C45-8227-1D08C930F51B}" type="presOf" srcId="{92F12797-F71A-4E13-87F5-12B885B5C244}" destId="{FAA40383-B887-49C6-B257-CE5AA9EB130E}" srcOrd="1" destOrd="0" presId="urn:microsoft.com/office/officeart/2016/7/layout/RepeatingBendingProcessNew"/>
    <dgm:cxn modelId="{10AC0EC9-4CE4-431A-A81B-A4AF7544271F}" type="presOf" srcId="{3B9C4EED-57AC-4EF9-BE14-0A657018F732}" destId="{D38F1421-D384-4EA8-98EC-A81E6D92BF3B}" srcOrd="0" destOrd="0" presId="urn:microsoft.com/office/officeart/2016/7/layout/RepeatingBendingProcessNew"/>
    <dgm:cxn modelId="{9DB637CA-3C63-46E8-B20D-6C673542E265}" type="presOf" srcId="{3B9C4EED-57AC-4EF9-BE14-0A657018F732}" destId="{C492D68B-691B-4E33-9792-131CACBCC653}" srcOrd="1" destOrd="0" presId="urn:microsoft.com/office/officeart/2016/7/layout/RepeatingBendingProcessNew"/>
    <dgm:cxn modelId="{F0390FD8-8E04-4909-9C28-0FCC8CEECB2F}" type="presOf" srcId="{B11F7DA7-7257-48D6-8D92-B0CB7EFCFDA9}" destId="{A80E552C-FDBB-4019-B1F2-C2D3C1F14DBA}" srcOrd="0" destOrd="0" presId="urn:microsoft.com/office/officeart/2016/7/layout/RepeatingBendingProcessNew"/>
    <dgm:cxn modelId="{D1C619D8-5603-4907-97AA-A21A1A8D3854}" type="presOf" srcId="{8542A36C-BAB8-422C-BF6D-195CCF869D79}" destId="{5E28F8CB-37B9-4DE5-A9D1-94F9A924CB62}" srcOrd="1" destOrd="0" presId="urn:microsoft.com/office/officeart/2016/7/layout/RepeatingBendingProcessNew"/>
    <dgm:cxn modelId="{B06852E0-88A2-4F46-8DDE-590C3F69DE36}" type="presOf" srcId="{CD707CE3-14FC-4112-91EB-0EC3AD37F070}" destId="{19ADA646-844B-4BED-8E5A-A6EF51953C7C}" srcOrd="0" destOrd="0" presId="urn:microsoft.com/office/officeart/2016/7/layout/RepeatingBendingProcessNew"/>
    <dgm:cxn modelId="{D2FC4EE5-2BA1-4E44-9A7B-A52C535DCBA0}" srcId="{C157DEC5-D64E-473E-A2B4-CE65143F4DF6}" destId="{BC1F7680-E6E5-4B09-A004-B65D2DE71B51}" srcOrd="2" destOrd="0" parTransId="{128C6E46-532D-48B2-B56C-EB5B0DC17567}" sibTransId="{3B9C4EED-57AC-4EF9-BE14-0A657018F732}"/>
    <dgm:cxn modelId="{4BA704EB-2F23-4645-B2A1-25B9E9057D59}" type="presOf" srcId="{6E7CAD29-CA0A-46BD-B56F-682C9D5AB1AB}" destId="{AD99E3CC-0982-44DE-A126-F5A84FBEFEE5}" srcOrd="0" destOrd="0" presId="urn:microsoft.com/office/officeart/2016/7/layout/RepeatingBendingProcessNew"/>
    <dgm:cxn modelId="{AF6A8AEC-CAFC-414C-945A-8BB4780EB5C7}" type="presOf" srcId="{0F2024CE-130F-47F9-AD56-A8FC5C09C728}" destId="{36077A90-B0F8-409F-9C38-F1C565B35A8F}" srcOrd="0" destOrd="0" presId="urn:microsoft.com/office/officeart/2016/7/layout/RepeatingBendingProcessNew"/>
    <dgm:cxn modelId="{ACBBB5ED-E4EB-4126-A029-2DB7E9AD637F}" type="presOf" srcId="{C40A3788-A28E-48D7-A287-97C872857B35}" destId="{5FB9A125-5AA9-4AB2-81CA-DF262EF2CAF0}" srcOrd="1" destOrd="0" presId="urn:microsoft.com/office/officeart/2016/7/layout/RepeatingBendingProcessNew"/>
    <dgm:cxn modelId="{DE5647F7-8A58-42A3-98D4-93BA3F1D4984}" type="presOf" srcId="{48268F00-6055-43C2-8843-78E0463A34D4}" destId="{1B742D1A-2C9E-4B83-AC1B-BE9D084CE509}" srcOrd="0" destOrd="0" presId="urn:microsoft.com/office/officeart/2016/7/layout/RepeatingBendingProcessNew"/>
    <dgm:cxn modelId="{D32166FA-159E-47BC-9E8A-C8B2B609A31E}" srcId="{C157DEC5-D64E-473E-A2B4-CE65143F4DF6}" destId="{5679AABB-9087-4700-9EAE-3347A553164D}" srcOrd="6" destOrd="0" parTransId="{91F0F10D-379B-4977-8258-57E570F58F0B}" sibTransId="{0F2024CE-130F-47F9-AD56-A8FC5C09C728}"/>
    <dgm:cxn modelId="{F6BCCCFA-FD3C-4E52-B952-62FBF2D178A0}" type="presOf" srcId="{C40A3788-A28E-48D7-A287-97C872857B35}" destId="{58D643B1-C9CA-430D-B5A1-2EC0C543E94C}" srcOrd="0" destOrd="0" presId="urn:microsoft.com/office/officeart/2016/7/layout/RepeatingBendingProcessNew"/>
    <dgm:cxn modelId="{F47F08FE-C854-453C-9514-DD1AB09E9837}" type="presOf" srcId="{FB7BC0D2-AC47-4BF7-A539-274C56EB59EE}" destId="{DC0E4BE6-904E-49AA-84FA-279DB41DD635}" srcOrd="0" destOrd="0" presId="urn:microsoft.com/office/officeart/2016/7/layout/RepeatingBendingProcessNew"/>
    <dgm:cxn modelId="{4042ACFE-D0FD-4AB1-89EA-C4FACE46A0B1}" type="presOf" srcId="{A95D5F65-DD18-4C0B-B8B5-F8FCA527A73E}" destId="{7FF17354-1D4E-4AE8-87E8-1ADE70ECF6FC}" srcOrd="1" destOrd="0" presId="urn:microsoft.com/office/officeart/2016/7/layout/RepeatingBendingProcessNew"/>
    <dgm:cxn modelId="{5812AC22-4231-4910-812D-6A05AFEAB64A}" type="presParOf" srcId="{BB56BEEE-8A3D-4470-957B-C53ADF5E228E}" destId="{721D923A-735E-403F-BCD5-693A9DC0C450}" srcOrd="0" destOrd="0" presId="urn:microsoft.com/office/officeart/2016/7/layout/RepeatingBendingProcessNew"/>
    <dgm:cxn modelId="{E055A571-7A93-456A-85A9-2F78537A765E}" type="presParOf" srcId="{BB56BEEE-8A3D-4470-957B-C53ADF5E228E}" destId="{DF8DD594-9F27-4F23-8D97-54D84C3FA8C1}" srcOrd="1" destOrd="0" presId="urn:microsoft.com/office/officeart/2016/7/layout/RepeatingBendingProcessNew"/>
    <dgm:cxn modelId="{E8AA0F88-6E87-4FAC-890A-06FF06021596}" type="presParOf" srcId="{DF8DD594-9F27-4F23-8D97-54D84C3FA8C1}" destId="{5E28F8CB-37B9-4DE5-A9D1-94F9A924CB62}" srcOrd="0" destOrd="0" presId="urn:microsoft.com/office/officeart/2016/7/layout/RepeatingBendingProcessNew"/>
    <dgm:cxn modelId="{BD811160-3D1C-49B2-A76D-E9C2D2DA7860}" type="presParOf" srcId="{BB56BEEE-8A3D-4470-957B-C53ADF5E228E}" destId="{42037B10-1ACC-429A-A2E8-846C4F92578B}" srcOrd="2" destOrd="0" presId="urn:microsoft.com/office/officeart/2016/7/layout/RepeatingBendingProcessNew"/>
    <dgm:cxn modelId="{162061A7-E7CB-46A0-B092-B79759DA69D5}" type="presParOf" srcId="{BB56BEEE-8A3D-4470-957B-C53ADF5E228E}" destId="{1B742D1A-2C9E-4B83-AC1B-BE9D084CE509}" srcOrd="3" destOrd="0" presId="urn:microsoft.com/office/officeart/2016/7/layout/RepeatingBendingProcessNew"/>
    <dgm:cxn modelId="{C7DE6792-22BD-4D93-ACA6-E5B8B3B15453}" type="presParOf" srcId="{1B742D1A-2C9E-4B83-AC1B-BE9D084CE509}" destId="{832949CF-7120-4EC9-AB54-1EFF630B7FB4}" srcOrd="0" destOrd="0" presId="urn:microsoft.com/office/officeart/2016/7/layout/RepeatingBendingProcessNew"/>
    <dgm:cxn modelId="{0A4D1573-8FA7-4EE8-BBDF-F0EB92AF2CA0}" type="presParOf" srcId="{BB56BEEE-8A3D-4470-957B-C53ADF5E228E}" destId="{ED0FBE5F-4DA7-4D1D-AE4E-F1EE9DC5A252}" srcOrd="4" destOrd="0" presId="urn:microsoft.com/office/officeart/2016/7/layout/RepeatingBendingProcessNew"/>
    <dgm:cxn modelId="{5AA7ED71-1764-4DBD-8CFF-81CF4361F6D5}" type="presParOf" srcId="{BB56BEEE-8A3D-4470-957B-C53ADF5E228E}" destId="{D38F1421-D384-4EA8-98EC-A81E6D92BF3B}" srcOrd="5" destOrd="0" presId="urn:microsoft.com/office/officeart/2016/7/layout/RepeatingBendingProcessNew"/>
    <dgm:cxn modelId="{5BB201F6-A4BE-4C05-B333-6033C74C0C01}" type="presParOf" srcId="{D38F1421-D384-4EA8-98EC-A81E6D92BF3B}" destId="{C492D68B-691B-4E33-9792-131CACBCC653}" srcOrd="0" destOrd="0" presId="urn:microsoft.com/office/officeart/2016/7/layout/RepeatingBendingProcessNew"/>
    <dgm:cxn modelId="{17D995C5-FC60-46DE-881D-BAC4E5C56024}" type="presParOf" srcId="{BB56BEEE-8A3D-4470-957B-C53ADF5E228E}" destId="{F6C21C86-20D2-4F21-AE58-FC4AEE493B2E}" srcOrd="6" destOrd="0" presId="urn:microsoft.com/office/officeart/2016/7/layout/RepeatingBendingProcessNew"/>
    <dgm:cxn modelId="{7638373A-265C-423E-B6FD-93B0DF82D84A}" type="presParOf" srcId="{BB56BEEE-8A3D-4470-957B-C53ADF5E228E}" destId="{D0F1473C-1DE6-4BFD-BF8D-AC0BC70ABFAD}" srcOrd="7" destOrd="0" presId="urn:microsoft.com/office/officeart/2016/7/layout/RepeatingBendingProcessNew"/>
    <dgm:cxn modelId="{977396BD-626A-4F3C-AC76-70369848DD42}" type="presParOf" srcId="{D0F1473C-1DE6-4BFD-BF8D-AC0BC70ABFAD}" destId="{B7A3BA5D-F7B3-4721-8F02-3B3CF012816A}" srcOrd="0" destOrd="0" presId="urn:microsoft.com/office/officeart/2016/7/layout/RepeatingBendingProcessNew"/>
    <dgm:cxn modelId="{92E4D8FB-E06B-4E9C-B33E-3F50F4724647}" type="presParOf" srcId="{BB56BEEE-8A3D-4470-957B-C53ADF5E228E}" destId="{A6CE5718-1AA7-48A9-9A64-88B2B0A270B9}" srcOrd="8" destOrd="0" presId="urn:microsoft.com/office/officeart/2016/7/layout/RepeatingBendingProcessNew"/>
    <dgm:cxn modelId="{040691C5-7C2F-4DAD-8D76-05116CF59B0E}" type="presParOf" srcId="{BB56BEEE-8A3D-4470-957B-C53ADF5E228E}" destId="{2C49869C-0260-44CC-A693-68EC9C215CED}" srcOrd="9" destOrd="0" presId="urn:microsoft.com/office/officeart/2016/7/layout/RepeatingBendingProcessNew"/>
    <dgm:cxn modelId="{58E3F315-3AF1-485A-946D-1F7A52C61BE8}" type="presParOf" srcId="{2C49869C-0260-44CC-A693-68EC9C215CED}" destId="{279A1C00-CA82-4A96-8AAA-8A2995915117}" srcOrd="0" destOrd="0" presId="urn:microsoft.com/office/officeart/2016/7/layout/RepeatingBendingProcessNew"/>
    <dgm:cxn modelId="{26F9998D-137D-474D-B695-A0B5806A5671}" type="presParOf" srcId="{BB56BEEE-8A3D-4470-957B-C53ADF5E228E}" destId="{067F0BEE-5DA0-4503-AD2C-9C8AD43EC3E2}" srcOrd="10" destOrd="0" presId="urn:microsoft.com/office/officeart/2016/7/layout/RepeatingBendingProcessNew"/>
    <dgm:cxn modelId="{F2F7CC37-6425-4B27-8B35-6C0035178F58}" type="presParOf" srcId="{BB56BEEE-8A3D-4470-957B-C53ADF5E228E}" destId="{A80E552C-FDBB-4019-B1F2-C2D3C1F14DBA}" srcOrd="11" destOrd="0" presId="urn:microsoft.com/office/officeart/2016/7/layout/RepeatingBendingProcessNew"/>
    <dgm:cxn modelId="{4E34DE3A-37DE-4F11-996E-B5C1C356DB7B}" type="presParOf" srcId="{A80E552C-FDBB-4019-B1F2-C2D3C1F14DBA}" destId="{D6E4BE9D-C4D2-4813-85E5-424BDD3BCDFB}" srcOrd="0" destOrd="0" presId="urn:microsoft.com/office/officeart/2016/7/layout/RepeatingBendingProcessNew"/>
    <dgm:cxn modelId="{CEBD68E1-AD44-4F47-980E-517742CD1333}" type="presParOf" srcId="{BB56BEEE-8A3D-4470-957B-C53ADF5E228E}" destId="{EE8E44FF-6BB3-4D26-8C5C-51E795BF2F02}" srcOrd="12" destOrd="0" presId="urn:microsoft.com/office/officeart/2016/7/layout/RepeatingBendingProcessNew"/>
    <dgm:cxn modelId="{94170E58-64AA-4FF0-9894-A38DB1F8851C}" type="presParOf" srcId="{BB56BEEE-8A3D-4470-957B-C53ADF5E228E}" destId="{36077A90-B0F8-409F-9C38-F1C565B35A8F}" srcOrd="13" destOrd="0" presId="urn:microsoft.com/office/officeart/2016/7/layout/RepeatingBendingProcessNew"/>
    <dgm:cxn modelId="{09668116-F375-4C24-916C-6DF4CB37CF7F}" type="presParOf" srcId="{36077A90-B0F8-409F-9C38-F1C565B35A8F}" destId="{70B13FA7-2938-4B31-B888-6274AA3ED3E1}" srcOrd="0" destOrd="0" presId="urn:microsoft.com/office/officeart/2016/7/layout/RepeatingBendingProcessNew"/>
    <dgm:cxn modelId="{80215EC8-9D3F-4047-8D1D-5A448AB55C74}" type="presParOf" srcId="{BB56BEEE-8A3D-4470-957B-C53ADF5E228E}" destId="{A9CFB23B-7153-4836-B8C1-58A79F6BEE9C}" srcOrd="14" destOrd="0" presId="urn:microsoft.com/office/officeart/2016/7/layout/RepeatingBendingProcessNew"/>
    <dgm:cxn modelId="{71F85BAF-F43A-4534-8E23-CE800566E5DA}" type="presParOf" srcId="{BB56BEEE-8A3D-4470-957B-C53ADF5E228E}" destId="{D72EF03E-479C-4453-9AE3-007732E19AEE}" srcOrd="15" destOrd="0" presId="urn:microsoft.com/office/officeart/2016/7/layout/RepeatingBendingProcessNew"/>
    <dgm:cxn modelId="{81C87191-331C-4E14-9A2B-08945395842D}" type="presParOf" srcId="{D72EF03E-479C-4453-9AE3-007732E19AEE}" destId="{7FF17354-1D4E-4AE8-87E8-1ADE70ECF6FC}" srcOrd="0" destOrd="0" presId="urn:microsoft.com/office/officeart/2016/7/layout/RepeatingBendingProcessNew"/>
    <dgm:cxn modelId="{6A17E5CB-5B0A-4C5E-8431-B12BDFBB588A}" type="presParOf" srcId="{BB56BEEE-8A3D-4470-957B-C53ADF5E228E}" destId="{AD99E3CC-0982-44DE-A126-F5A84FBEFEE5}" srcOrd="16" destOrd="0" presId="urn:microsoft.com/office/officeart/2016/7/layout/RepeatingBendingProcessNew"/>
    <dgm:cxn modelId="{84B669C6-B0E9-4BA2-BF34-169EF383161A}" type="presParOf" srcId="{BB56BEEE-8A3D-4470-957B-C53ADF5E228E}" destId="{990F8609-FC89-4102-B6B8-698F792EBCA2}" srcOrd="17" destOrd="0" presId="urn:microsoft.com/office/officeart/2016/7/layout/RepeatingBendingProcessNew"/>
    <dgm:cxn modelId="{0BFCCD75-64AA-4176-B435-E72CB24D451B}" type="presParOf" srcId="{990F8609-FC89-4102-B6B8-698F792EBCA2}" destId="{FAA40383-B887-49C6-B257-CE5AA9EB130E}" srcOrd="0" destOrd="0" presId="urn:microsoft.com/office/officeart/2016/7/layout/RepeatingBendingProcessNew"/>
    <dgm:cxn modelId="{BEE1632C-4634-493C-AD05-6EF7412F83BC}" type="presParOf" srcId="{BB56BEEE-8A3D-4470-957B-C53ADF5E228E}" destId="{19ADA646-844B-4BED-8E5A-A6EF51953C7C}" srcOrd="18" destOrd="0" presId="urn:microsoft.com/office/officeart/2016/7/layout/RepeatingBendingProcessNew"/>
    <dgm:cxn modelId="{C3407037-5B46-4C9A-8C95-AAF05033C22D}" type="presParOf" srcId="{BB56BEEE-8A3D-4470-957B-C53ADF5E228E}" destId="{9629D8DE-40E4-460E-9E30-B161B2B56D2A}" srcOrd="19" destOrd="0" presId="urn:microsoft.com/office/officeart/2016/7/layout/RepeatingBendingProcessNew"/>
    <dgm:cxn modelId="{A9812DE8-1AD8-4986-8EEA-274527205F76}" type="presParOf" srcId="{9629D8DE-40E4-460E-9E30-B161B2B56D2A}" destId="{D39869FD-ECBB-4FEE-A09E-FF4CA3D3208C}" srcOrd="0" destOrd="0" presId="urn:microsoft.com/office/officeart/2016/7/layout/RepeatingBendingProcessNew"/>
    <dgm:cxn modelId="{FB4FEF09-816C-4D94-8660-5D6596CDB695}" type="presParOf" srcId="{BB56BEEE-8A3D-4470-957B-C53ADF5E228E}" destId="{0C194A09-BBD2-4B67-B827-217380D20DB0}" srcOrd="20" destOrd="0" presId="urn:microsoft.com/office/officeart/2016/7/layout/RepeatingBendingProcessNew"/>
    <dgm:cxn modelId="{DB15A49D-A683-4AB3-A38C-2C886B075D60}" type="presParOf" srcId="{BB56BEEE-8A3D-4470-957B-C53ADF5E228E}" destId="{E884EF59-37F4-4366-9D59-E8ABC8026122}" srcOrd="21" destOrd="0" presId="urn:microsoft.com/office/officeart/2016/7/layout/RepeatingBendingProcessNew"/>
    <dgm:cxn modelId="{13D120D1-7C47-45D7-AD9D-9BF4C4B7CE16}" type="presParOf" srcId="{E884EF59-37F4-4366-9D59-E8ABC8026122}" destId="{E6FCADFB-F413-4218-BDDC-511A664DFC77}" srcOrd="0" destOrd="0" presId="urn:microsoft.com/office/officeart/2016/7/layout/RepeatingBendingProcessNew"/>
    <dgm:cxn modelId="{B94DEF5B-118F-42C2-BEF5-F1D905E20640}" type="presParOf" srcId="{BB56BEEE-8A3D-4470-957B-C53ADF5E228E}" destId="{F1C1EC16-6120-4C79-BDBE-19AA311B3CBE}" srcOrd="22" destOrd="0" presId="urn:microsoft.com/office/officeart/2016/7/layout/RepeatingBendingProcessNew"/>
    <dgm:cxn modelId="{EE65432E-19F7-4CB5-AB92-4B9AD32ABDB9}" type="presParOf" srcId="{BB56BEEE-8A3D-4470-957B-C53ADF5E228E}" destId="{58D643B1-C9CA-430D-B5A1-2EC0C543E94C}" srcOrd="23" destOrd="0" presId="urn:microsoft.com/office/officeart/2016/7/layout/RepeatingBendingProcessNew"/>
    <dgm:cxn modelId="{85C916CE-44EC-4DBA-8A5E-86514E2ADBFB}" type="presParOf" srcId="{58D643B1-C9CA-430D-B5A1-2EC0C543E94C}" destId="{5FB9A125-5AA9-4AB2-81CA-DF262EF2CAF0}" srcOrd="0" destOrd="0" presId="urn:microsoft.com/office/officeart/2016/7/layout/RepeatingBendingProcessNew"/>
    <dgm:cxn modelId="{B43094FE-8477-44D2-B198-8849AB02E0BD}" type="presParOf" srcId="{BB56BEEE-8A3D-4470-957B-C53ADF5E228E}" destId="{CB59154F-1086-433A-AF35-A10646F4D9B8}" srcOrd="24" destOrd="0" presId="urn:microsoft.com/office/officeart/2016/7/layout/RepeatingBendingProcessNew"/>
    <dgm:cxn modelId="{2EBE8BC5-A7D2-415B-A9F6-3E7C09254098}" type="presParOf" srcId="{BB56BEEE-8A3D-4470-957B-C53ADF5E228E}" destId="{18D869C3-ECEA-4501-96ED-11F70F55B64D}" srcOrd="25" destOrd="0" presId="urn:microsoft.com/office/officeart/2016/7/layout/RepeatingBendingProcessNew"/>
    <dgm:cxn modelId="{85115304-2DE5-43BC-A952-1324160C7203}" type="presParOf" srcId="{18D869C3-ECEA-4501-96ED-11F70F55B64D}" destId="{EEB58716-C63B-483E-9EDE-1403FD341E6E}" srcOrd="0" destOrd="0" presId="urn:microsoft.com/office/officeart/2016/7/layout/RepeatingBendingProcessNew"/>
    <dgm:cxn modelId="{9C8757C9-A76F-4B6B-85F9-EF7DA0056C25}" type="presParOf" srcId="{BB56BEEE-8A3D-4470-957B-C53ADF5E228E}" destId="{DC0E4BE6-904E-49AA-84FA-279DB41DD635}" srcOrd="26" destOrd="0" presId="urn:microsoft.com/office/officeart/2016/7/layout/RepeatingBendingProcessNew"/>
    <dgm:cxn modelId="{75520F98-8F50-4606-96F7-B7C5BF799112}" type="presParOf" srcId="{BB56BEEE-8A3D-4470-957B-C53ADF5E228E}" destId="{235D5C2E-636F-4CAE-B9C6-36C6C442D410}" srcOrd="27" destOrd="0" presId="urn:microsoft.com/office/officeart/2016/7/layout/RepeatingBendingProcessNew"/>
    <dgm:cxn modelId="{14FC784F-AA83-4C49-9F8E-471D899441C6}" type="presParOf" srcId="{235D5C2E-636F-4CAE-B9C6-36C6C442D410}" destId="{EFF7DCBC-B635-4AFF-8F5C-E784D0121857}" srcOrd="0" destOrd="0" presId="urn:microsoft.com/office/officeart/2016/7/layout/RepeatingBendingProcessNew"/>
    <dgm:cxn modelId="{068414F1-3FC2-4CFE-A2D0-56A03B78B64C}" type="presParOf" srcId="{BB56BEEE-8A3D-4470-957B-C53ADF5E228E}" destId="{4F41FC3A-11E9-492B-A1B9-8CFA84CD2B89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DD594-9F27-4F23-8D97-54D84C3FA8C1}">
      <dsp:nvSpPr>
        <dsp:cNvPr id="0" name=""/>
        <dsp:cNvSpPr/>
      </dsp:nvSpPr>
      <dsp:spPr>
        <a:xfrm>
          <a:off x="1644278" y="458044"/>
          <a:ext cx="3542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4243" y="45720"/>
              </a:lnTo>
              <a:lnTo>
                <a:pt x="194243" y="47774"/>
              </a:lnTo>
              <a:lnTo>
                <a:pt x="354286" y="47774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1799" y="501871"/>
        <a:ext cx="19244" cy="3785"/>
      </dsp:txXfrm>
    </dsp:sp>
    <dsp:sp modelId="{721D923A-735E-403F-BCD5-693A9DC0C450}">
      <dsp:nvSpPr>
        <dsp:cNvPr id="0" name=""/>
        <dsp:cNvSpPr/>
      </dsp:nvSpPr>
      <dsp:spPr>
        <a:xfrm>
          <a:off x="0" y="99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Основные понятия о базах данных</a:t>
          </a:r>
          <a:endParaRPr lang="en-US" sz="1300" kern="1200" dirty="0"/>
        </a:p>
      </dsp:txBody>
      <dsp:txXfrm>
        <a:off x="0" y="9940"/>
        <a:ext cx="1646078" cy="987647"/>
      </dsp:txXfrm>
    </dsp:sp>
    <dsp:sp modelId="{1B742D1A-2C9E-4B83-AC1B-BE9D084CE509}">
      <dsp:nvSpPr>
        <dsp:cNvPr id="0" name=""/>
        <dsp:cNvSpPr/>
      </dsp:nvSpPr>
      <dsp:spPr>
        <a:xfrm>
          <a:off x="3675244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503925"/>
        <a:ext cx="18929" cy="3785"/>
      </dsp:txXfrm>
    </dsp:sp>
    <dsp:sp modelId="{42037B10-1ACC-429A-A2E8-846C4F92578B}">
      <dsp:nvSpPr>
        <dsp:cNvPr id="0" name=""/>
        <dsp:cNvSpPr/>
      </dsp:nvSpPr>
      <dsp:spPr>
        <a:xfrm>
          <a:off x="2030965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Классификация СУБД </a:t>
          </a:r>
          <a:r>
            <a:rPr lang="en-US" sz="1300" b="0" i="0" kern="1200" dirty="0"/>
            <a:t>NoSQL</a:t>
          </a:r>
          <a:endParaRPr lang="en-US" sz="1300" kern="1200" dirty="0"/>
        </a:p>
      </dsp:txBody>
      <dsp:txXfrm>
        <a:off x="2030965" y="11995"/>
        <a:ext cx="1646078" cy="987647"/>
      </dsp:txXfrm>
    </dsp:sp>
    <dsp:sp modelId="{D38F1421-D384-4EA8-98EC-A81E6D92BF3B}">
      <dsp:nvSpPr>
        <dsp:cNvPr id="0" name=""/>
        <dsp:cNvSpPr/>
      </dsp:nvSpPr>
      <dsp:spPr>
        <a:xfrm>
          <a:off x="5699920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503925"/>
        <a:ext cx="18929" cy="3785"/>
      </dsp:txXfrm>
    </dsp:sp>
    <dsp:sp modelId="{ED0FBE5F-4DA7-4D1D-AE4E-F1EE9DC5A252}">
      <dsp:nvSpPr>
        <dsp:cNvPr id="0" name=""/>
        <dsp:cNvSpPr/>
      </dsp:nvSpPr>
      <dsp:spPr>
        <a:xfrm>
          <a:off x="4055642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Эволюция Баз Данных</a:t>
          </a:r>
          <a:endParaRPr lang="en-US" sz="1300" kern="1200" dirty="0"/>
        </a:p>
      </dsp:txBody>
      <dsp:txXfrm>
        <a:off x="4055642" y="11995"/>
        <a:ext cx="1646078" cy="987647"/>
      </dsp:txXfrm>
    </dsp:sp>
    <dsp:sp modelId="{D0F1473C-1DE6-4BFD-BF8D-AC0BC70ABFAD}">
      <dsp:nvSpPr>
        <dsp:cNvPr id="0" name=""/>
        <dsp:cNvSpPr/>
      </dsp:nvSpPr>
      <dsp:spPr>
        <a:xfrm>
          <a:off x="7724597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503925"/>
        <a:ext cx="18929" cy="3785"/>
      </dsp:txXfrm>
    </dsp:sp>
    <dsp:sp modelId="{F6C21C86-20D2-4F21-AE58-FC4AEE493B2E}">
      <dsp:nvSpPr>
        <dsp:cNvPr id="0" name=""/>
        <dsp:cNvSpPr/>
      </dsp:nvSpPr>
      <dsp:spPr>
        <a:xfrm>
          <a:off x="6080318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Система контейнеризации </a:t>
          </a:r>
          <a:r>
            <a:rPr lang="ro-RO" sz="1300" b="0" i="0" kern="1200" dirty="0"/>
            <a:t>Docker</a:t>
          </a:r>
          <a:endParaRPr lang="en-US" sz="1300" i="0" kern="1200" dirty="0"/>
        </a:p>
      </dsp:txBody>
      <dsp:txXfrm>
        <a:off x="6080318" y="11995"/>
        <a:ext cx="1646078" cy="987647"/>
      </dsp:txXfrm>
    </dsp:sp>
    <dsp:sp modelId="{2C49869C-0260-44CC-A693-68EC9C215CED}">
      <dsp:nvSpPr>
        <dsp:cNvPr id="0" name=""/>
        <dsp:cNvSpPr/>
      </dsp:nvSpPr>
      <dsp:spPr>
        <a:xfrm>
          <a:off x="829328" y="997842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1169948"/>
        <a:ext cx="405377" cy="3785"/>
      </dsp:txXfrm>
    </dsp:sp>
    <dsp:sp modelId="{A6CE5718-1AA7-48A9-9A64-88B2B0A270B9}">
      <dsp:nvSpPr>
        <dsp:cNvPr id="0" name=""/>
        <dsp:cNvSpPr/>
      </dsp:nvSpPr>
      <dsp:spPr>
        <a:xfrm>
          <a:off x="8104995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Базовые возможности </a:t>
          </a:r>
          <a:r>
            <a:rPr lang="ro-RO" sz="1300" b="0" i="0" kern="1200" dirty="0"/>
            <a:t>mongodb</a:t>
          </a:r>
          <a:endParaRPr lang="en-US" sz="1300" kern="1200" dirty="0"/>
        </a:p>
      </dsp:txBody>
      <dsp:txXfrm>
        <a:off x="8104995" y="11995"/>
        <a:ext cx="1646078" cy="987647"/>
      </dsp:txXfrm>
    </dsp:sp>
    <dsp:sp modelId="{A80E552C-FDBB-4019-B1F2-C2D3C1F14DBA}">
      <dsp:nvSpPr>
        <dsp:cNvPr id="0" name=""/>
        <dsp:cNvSpPr/>
      </dsp:nvSpPr>
      <dsp:spPr>
        <a:xfrm>
          <a:off x="165056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1870171"/>
        <a:ext cx="18929" cy="3785"/>
      </dsp:txXfrm>
    </dsp:sp>
    <dsp:sp modelId="{067F0BEE-5DA0-4503-AD2C-9C8AD43EC3E2}">
      <dsp:nvSpPr>
        <dsp:cNvPr id="0" name=""/>
        <dsp:cNvSpPr/>
      </dsp:nvSpPr>
      <dsp:spPr>
        <a:xfrm>
          <a:off x="6288" y="13782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/>
            <a:t>Manticore</a:t>
          </a:r>
          <a:br>
            <a:rPr lang="en-US" sz="1300" b="0" i="0" kern="1200" dirty="0"/>
          </a:br>
          <a:r>
            <a:rPr lang="ru-RU" sz="1300" b="0" i="0" kern="1200" dirty="0"/>
            <a:t>(</a:t>
          </a:r>
          <a:r>
            <a:rPr lang="en-US" sz="1300" b="0" i="0" kern="1200" dirty="0"/>
            <a:t>7 </a:t>
          </a:r>
          <a:r>
            <a:rPr lang="ru-RU" sz="1300" b="0" i="0" kern="1200" dirty="0"/>
            <a:t>марта)</a:t>
          </a:r>
          <a:endParaRPr lang="en-US" sz="1300" kern="1200" dirty="0"/>
        </a:p>
      </dsp:txBody>
      <dsp:txXfrm>
        <a:off x="6288" y="1378240"/>
        <a:ext cx="1646078" cy="987647"/>
      </dsp:txXfrm>
    </dsp:sp>
    <dsp:sp modelId="{36077A90-B0F8-409F-9C38-F1C565B35A8F}">
      <dsp:nvSpPr>
        <dsp:cNvPr id="0" name=""/>
        <dsp:cNvSpPr/>
      </dsp:nvSpPr>
      <dsp:spPr>
        <a:xfrm>
          <a:off x="3675244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1870171"/>
        <a:ext cx="18929" cy="3785"/>
      </dsp:txXfrm>
    </dsp:sp>
    <dsp:sp modelId="{EE8E44FF-6BB3-4D26-8C5C-51E795BF2F02}">
      <dsp:nvSpPr>
        <dsp:cNvPr id="0" name=""/>
        <dsp:cNvSpPr/>
      </dsp:nvSpPr>
      <dsp:spPr>
        <a:xfrm>
          <a:off x="2030965" y="13782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Ключ-значение СУБД (</a:t>
          </a:r>
          <a:r>
            <a:rPr lang="en-US" sz="1300" b="0" i="0" kern="1200" dirty="0"/>
            <a:t>Redis)</a:t>
          </a:r>
          <a:endParaRPr lang="en-US" sz="1300" kern="1200" dirty="0"/>
        </a:p>
      </dsp:txBody>
      <dsp:txXfrm>
        <a:off x="2030965" y="1378240"/>
        <a:ext cx="1646078" cy="987647"/>
      </dsp:txXfrm>
    </dsp:sp>
    <dsp:sp modelId="{D72EF03E-479C-4453-9AE3-007732E19AEE}">
      <dsp:nvSpPr>
        <dsp:cNvPr id="0" name=""/>
        <dsp:cNvSpPr/>
      </dsp:nvSpPr>
      <dsp:spPr>
        <a:xfrm>
          <a:off x="5699920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1870171"/>
        <a:ext cx="18929" cy="3785"/>
      </dsp:txXfrm>
    </dsp:sp>
    <dsp:sp modelId="{A9CFB23B-7153-4836-B8C1-58A79F6BEE9C}">
      <dsp:nvSpPr>
        <dsp:cNvPr id="0" name=""/>
        <dsp:cNvSpPr/>
      </dsp:nvSpPr>
      <dsp:spPr>
        <a:xfrm>
          <a:off x="4055642" y="13782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 err="1"/>
            <a:t>Tarantool</a:t>
          </a:r>
          <a:br>
            <a:rPr lang="ru-RU" sz="1300" b="0" i="0" kern="1200" dirty="0"/>
          </a:br>
          <a:r>
            <a:rPr lang="ru-RU" sz="1300" b="0" i="0" kern="1200" dirty="0"/>
            <a:t>(21 марта)</a:t>
          </a:r>
          <a:endParaRPr lang="en-US" sz="1300" kern="1200" dirty="0"/>
        </a:p>
      </dsp:txBody>
      <dsp:txXfrm>
        <a:off x="4055642" y="1378240"/>
        <a:ext cx="1646078" cy="987647"/>
      </dsp:txXfrm>
    </dsp:sp>
    <dsp:sp modelId="{990F8609-FC89-4102-B6B8-698F792EBCA2}">
      <dsp:nvSpPr>
        <dsp:cNvPr id="0" name=""/>
        <dsp:cNvSpPr/>
      </dsp:nvSpPr>
      <dsp:spPr>
        <a:xfrm>
          <a:off x="772459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1870171"/>
        <a:ext cx="18929" cy="3785"/>
      </dsp:txXfrm>
    </dsp:sp>
    <dsp:sp modelId="{AD99E3CC-0982-44DE-A126-F5A84FBEFEE5}">
      <dsp:nvSpPr>
        <dsp:cNvPr id="0" name=""/>
        <dsp:cNvSpPr/>
      </dsp:nvSpPr>
      <dsp:spPr>
        <a:xfrm>
          <a:off x="6080318" y="13782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Витрины данных. МРР-СУБД (</a:t>
          </a:r>
          <a:r>
            <a:rPr lang="en-US" sz="1300" b="0" i="0" kern="1200" dirty="0"/>
            <a:t>DWH</a:t>
          </a:r>
          <a:r>
            <a:rPr lang="ru-RU" sz="1300" b="0" i="0" kern="1200" dirty="0"/>
            <a:t>)</a:t>
          </a:r>
          <a:endParaRPr lang="en-US" sz="1300" kern="1200" dirty="0"/>
        </a:p>
      </dsp:txBody>
      <dsp:txXfrm>
        <a:off x="6080318" y="1378240"/>
        <a:ext cx="1646078" cy="987647"/>
      </dsp:txXfrm>
    </dsp:sp>
    <dsp:sp modelId="{9629D8DE-40E4-460E-9E30-B161B2B56D2A}">
      <dsp:nvSpPr>
        <dsp:cNvPr id="0" name=""/>
        <dsp:cNvSpPr/>
      </dsp:nvSpPr>
      <dsp:spPr>
        <a:xfrm>
          <a:off x="829328" y="2364087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2536193"/>
        <a:ext cx="405377" cy="3785"/>
      </dsp:txXfrm>
    </dsp:sp>
    <dsp:sp modelId="{19ADA646-844B-4BED-8E5A-A6EF51953C7C}">
      <dsp:nvSpPr>
        <dsp:cNvPr id="0" name=""/>
        <dsp:cNvSpPr/>
      </dsp:nvSpPr>
      <dsp:spPr>
        <a:xfrm>
          <a:off x="8104995" y="13782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en-US" sz="1300" b="0" i="0" kern="1200" dirty="0"/>
          </a:br>
          <a:r>
            <a:rPr lang="en-US" sz="1300" b="0" i="0" kern="1200" dirty="0" err="1"/>
            <a:t>YeniseiDB</a:t>
          </a:r>
          <a:br>
            <a:rPr lang="ru-RU" sz="1300" b="0" i="0" kern="1200" dirty="0"/>
          </a:br>
          <a:r>
            <a:rPr lang="ru-RU" sz="1300" b="0" i="0" kern="1200" dirty="0"/>
            <a:t>(4 апреля)</a:t>
          </a:r>
          <a:endParaRPr lang="en-US" sz="1300" kern="1200" dirty="0"/>
        </a:p>
      </dsp:txBody>
      <dsp:txXfrm>
        <a:off x="8104995" y="1378240"/>
        <a:ext cx="1646078" cy="987647"/>
      </dsp:txXfrm>
    </dsp:sp>
    <dsp:sp modelId="{E884EF59-37F4-4366-9D59-E8ABC8026122}">
      <dsp:nvSpPr>
        <dsp:cNvPr id="0" name=""/>
        <dsp:cNvSpPr/>
      </dsp:nvSpPr>
      <dsp:spPr>
        <a:xfrm>
          <a:off x="165056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3236416"/>
        <a:ext cx="18929" cy="3785"/>
      </dsp:txXfrm>
    </dsp:sp>
    <dsp:sp modelId="{0C194A09-BBD2-4B67-B827-217380D20DB0}">
      <dsp:nvSpPr>
        <dsp:cNvPr id="0" name=""/>
        <dsp:cNvSpPr/>
      </dsp:nvSpPr>
      <dsp:spPr>
        <a:xfrm>
          <a:off x="628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 err="1"/>
            <a:t>Графовые</a:t>
          </a:r>
          <a:r>
            <a:rPr lang="ru-RU" sz="1300" b="0" i="0" kern="1200" dirty="0"/>
            <a:t> СУБД (</a:t>
          </a:r>
          <a:r>
            <a:rPr lang="en-US" sz="1300" b="0" i="0" kern="1200" dirty="0"/>
            <a:t>Neo4j)</a:t>
          </a:r>
          <a:endParaRPr lang="en-US" sz="1300" kern="1200" dirty="0"/>
        </a:p>
      </dsp:txBody>
      <dsp:txXfrm>
        <a:off x="6288" y="2744485"/>
        <a:ext cx="1646078" cy="987647"/>
      </dsp:txXfrm>
    </dsp:sp>
    <dsp:sp modelId="{58D643B1-C9CA-430D-B5A1-2EC0C543E94C}">
      <dsp:nvSpPr>
        <dsp:cNvPr id="0" name=""/>
        <dsp:cNvSpPr/>
      </dsp:nvSpPr>
      <dsp:spPr>
        <a:xfrm>
          <a:off x="3675244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3236416"/>
        <a:ext cx="18929" cy="3785"/>
      </dsp:txXfrm>
    </dsp:sp>
    <dsp:sp modelId="{F1C1EC16-6120-4C79-BDBE-19AA311B3CBE}">
      <dsp:nvSpPr>
        <dsp:cNvPr id="0" name=""/>
        <dsp:cNvSpPr/>
      </dsp:nvSpPr>
      <dsp:spPr>
        <a:xfrm>
          <a:off x="203096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Распределенные СУБД (</a:t>
          </a:r>
          <a:r>
            <a:rPr lang="en-US" sz="1300" b="0" i="0" kern="1200" dirty="0"/>
            <a:t>YDB, </a:t>
          </a:r>
          <a:r>
            <a:rPr lang="en-US" sz="1300" b="0" i="0" kern="1200" dirty="0" err="1"/>
            <a:t>CockroachDB</a:t>
          </a:r>
          <a:r>
            <a:rPr lang="en-US" sz="1300" b="0" i="0" kern="1200" dirty="0"/>
            <a:t>)</a:t>
          </a:r>
          <a:endParaRPr lang="en-US" sz="1300" kern="1200" dirty="0"/>
        </a:p>
      </dsp:txBody>
      <dsp:txXfrm>
        <a:off x="2030965" y="2744485"/>
        <a:ext cx="1646078" cy="987647"/>
      </dsp:txXfrm>
    </dsp:sp>
    <dsp:sp modelId="{18D869C3-ECEA-4501-96ED-11F70F55B64D}">
      <dsp:nvSpPr>
        <dsp:cNvPr id="0" name=""/>
        <dsp:cNvSpPr/>
      </dsp:nvSpPr>
      <dsp:spPr>
        <a:xfrm>
          <a:off x="5699920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5864454" y="3236416"/>
        <a:ext cx="18929" cy="3785"/>
      </dsp:txXfrm>
    </dsp:sp>
    <dsp:sp modelId="{CB59154F-1086-433A-AF35-A10646F4D9B8}">
      <dsp:nvSpPr>
        <dsp:cNvPr id="0" name=""/>
        <dsp:cNvSpPr/>
      </dsp:nvSpPr>
      <dsp:spPr>
        <a:xfrm>
          <a:off x="4055642" y="274448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ro-RO" sz="1300" kern="1200" dirty="0"/>
            <a:t>ScyllaDB</a:t>
          </a:r>
          <a:br>
            <a:rPr lang="ru-RU" sz="1300" kern="1200" dirty="0"/>
          </a:br>
          <a:r>
            <a:rPr lang="ru-RU" sz="1300" kern="1200" dirty="0"/>
            <a:t>(4 апреля)</a:t>
          </a:r>
        </a:p>
      </dsp:txBody>
      <dsp:txXfrm>
        <a:off x="4055642" y="2744485"/>
        <a:ext cx="1646078" cy="987647"/>
      </dsp:txXfrm>
    </dsp:sp>
    <dsp:sp modelId="{235D5C2E-636F-4CAE-B9C6-36C6C442D410}">
      <dsp:nvSpPr>
        <dsp:cNvPr id="0" name=""/>
        <dsp:cNvSpPr/>
      </dsp:nvSpPr>
      <dsp:spPr>
        <a:xfrm>
          <a:off x="772459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889131" y="3236416"/>
        <a:ext cx="18929" cy="3785"/>
      </dsp:txXfrm>
    </dsp:sp>
    <dsp:sp modelId="{DC0E4BE6-904E-49AA-84FA-279DB41DD635}">
      <dsp:nvSpPr>
        <dsp:cNvPr id="0" name=""/>
        <dsp:cNvSpPr/>
      </dsp:nvSpPr>
      <dsp:spPr>
        <a:xfrm>
          <a:off x="608031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Векторные СУБД. </a:t>
          </a:r>
          <a:r>
            <a:rPr lang="ro-RO" sz="1300" kern="1200" dirty="0"/>
            <a:t>Weaviate</a:t>
          </a:r>
          <a:endParaRPr lang="ru-RU" sz="1300" kern="1200" dirty="0"/>
        </a:p>
      </dsp:txBody>
      <dsp:txXfrm>
        <a:off x="6080318" y="2744485"/>
        <a:ext cx="1646078" cy="987647"/>
      </dsp:txXfrm>
    </dsp:sp>
    <dsp:sp modelId="{4F41FC3A-11E9-492B-A1B9-8CFA84CD2B89}">
      <dsp:nvSpPr>
        <dsp:cNvPr id="0" name=""/>
        <dsp:cNvSpPr/>
      </dsp:nvSpPr>
      <dsp:spPr>
        <a:xfrm>
          <a:off x="810499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Итоговое занятие</a:t>
          </a:r>
          <a:br>
            <a:rPr lang="ru-RU" sz="1300" kern="1200" dirty="0"/>
          </a:br>
          <a:r>
            <a:rPr lang="ru-RU" sz="1300" kern="1200" dirty="0"/>
            <a:t>(16 мая)</a:t>
          </a:r>
        </a:p>
      </dsp:txBody>
      <dsp:txXfrm>
        <a:off x="8104995" y="2744485"/>
        <a:ext cx="1646078" cy="987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E76A8-ED3F-42E8-B4B5-A2BCBE25BF72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55F96-B919-43DF-A62A-350DCF01AE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1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https://github.com/Arkronus/cooking-data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55F96-B919-43DF-A62A-350DCF01AE5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36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6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https://github.com/Arkronus/cooking-data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55F96-B919-43DF-A62A-350DCF01AE5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92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56270CF-6678-443B-9D5E-56C6208FDFFE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7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CFE7-921E-48B8-BB38-44AE46B47B9F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5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5A91-1574-4C13-83A5-96677E6691F2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32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48CC5-3D1B-4C10-96B6-D4AEB0C5E878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30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4C98-7D4A-4321-ACC9-90BC9977309B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99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855D-69EE-4703-954A-64C4D3C2AF2F}" type="datetime1">
              <a:rPr lang="ru-RU" smtClean="0"/>
              <a:t>03.04.2024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1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FA01-4C1E-4835-B964-D4CFC8F5BD95}" type="datetime1">
              <a:rPr lang="ru-RU" smtClean="0"/>
              <a:t>03.04.2024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072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432F-0CDD-453C-AF7C-4916AB3C6C9C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232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0E5A-6D32-41C0-864F-8F316DA050FC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054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44542"/>
            <a:ext cx="8825658" cy="2677648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620" y="3848031"/>
            <a:ext cx="8825658" cy="86142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5A0C298-CC1A-44FB-B056-9DC1DA14BB96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EE22C5F-6963-5F1B-860F-562D15951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2024" y="5749637"/>
            <a:ext cx="5399088" cy="59896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1:</a:t>
            </a:r>
          </a:p>
        </p:txBody>
      </p:sp>
    </p:spTree>
    <p:extLst>
      <p:ext uri="{BB962C8B-B14F-4D97-AF65-F5344CB8AC3E}">
        <p14:creationId xmlns:p14="http://schemas.microsoft.com/office/powerpoint/2010/main" val="247955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F2D8-B923-4A2D-A207-B43D4BDAB547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39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06E8-7033-4624-ABD9-A3D9650BE979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6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036F-C706-43FA-9A69-79FD3E1842D7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53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7A67-BB0F-44F9-9B46-EA810E216966}" type="datetime1">
              <a:rPr lang="ru-RU" smtClean="0"/>
              <a:t>03.04.2024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14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AACB-F4A7-4F4B-AE95-5A06C60629D7}" type="datetime1">
              <a:rPr lang="ru-RU" smtClean="0"/>
              <a:t>03.04.2024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22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D174-3A76-41A3-88AE-9CE8E30E603A}" type="datetime1">
              <a:rPr lang="ru-RU" smtClean="0"/>
              <a:t>03.04.2024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85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27F-691C-4BC3-B641-5826903CB422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21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8B35-75D0-4186-ACBB-7A88F32DBC2D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89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933DB8-1A86-49E3-B80A-AEDA5B96A3A6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93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gconf.ru/202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B47F8-9ED5-C4F6-7993-38D7794B4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Лекция №</a:t>
            </a:r>
            <a:r>
              <a:rPr lang="en-US" b="1" dirty="0"/>
              <a:t>9</a:t>
            </a:r>
            <a:br>
              <a:rPr lang="ru-RU" dirty="0"/>
            </a:br>
            <a:r>
              <a:rPr lang="ru-RU" b="0" i="0" dirty="0"/>
              <a:t>Витрины данных. </a:t>
            </a:r>
            <a:br>
              <a:rPr lang="ru-RU" b="0" i="0" dirty="0"/>
            </a:br>
            <a:r>
              <a:rPr lang="ru-RU" b="0" i="0" dirty="0"/>
              <a:t>МРР-СУБД (</a:t>
            </a:r>
            <a:r>
              <a:rPr lang="en-US" b="0" i="0" dirty="0"/>
              <a:t>DWH</a:t>
            </a:r>
            <a:r>
              <a:rPr lang="ru-RU" b="0" i="0" dirty="0"/>
              <a:t>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A9E2C4-42E4-607A-F8B1-8EF48601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Раздел </a:t>
            </a:r>
            <a:r>
              <a:rPr lang="en-US" dirty="0"/>
              <a:t>3</a:t>
            </a:r>
            <a:r>
              <a:rPr lang="ru-RU" dirty="0"/>
              <a:t>. Аналитик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B302D7-F862-58CB-57EB-979B365D5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</a:rPr>
              <a:t>Telegram</a:t>
            </a:r>
            <a:r>
              <a:rPr lang="ru-RU" sz="1800" b="1" dirty="0">
                <a:solidFill>
                  <a:schemeClr val="bg1"/>
                </a:solidFill>
              </a:rPr>
              <a:t>: </a:t>
            </a:r>
            <a:r>
              <a:rPr lang="ru-RU" sz="1800" b="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800" b="1" dirty="0">
                <a:solidFill>
                  <a:schemeClr val="bg1"/>
                </a:solidFill>
              </a:rPr>
              <a:t>Преподаватель: </a:t>
            </a:r>
            <a:r>
              <a:rPr lang="ru-RU" sz="1800" b="0" dirty="0">
                <a:solidFill>
                  <a:schemeClr val="bg1"/>
                </a:solidFill>
              </a:rPr>
              <a:t>Ратвин Константин Александрович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058D9-D06F-F640-202A-243D22FB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4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6B738-23A3-019D-FF43-61123F14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51" y="1113062"/>
            <a:ext cx="4204119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Варианты интеграции БД (ETL, CT, CDC)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8D9E3F-C242-CD4C-CEF7-01C2781C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91E045B-E5E4-4764-A42E-E7E81D6497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latin typeface="+mj-lt"/>
            </a:endParaRPr>
          </a:p>
        </p:txBody>
      </p:sp>
      <p:pic>
        <p:nvPicPr>
          <p:cNvPr id="8" name="Graphic 7" descr="ДНК">
            <a:extLst>
              <a:ext uri="{FF2B5EF4-FFF2-40B4-BE49-F238E27FC236}">
                <a16:creationId xmlns:a16="http://schemas.microsoft.com/office/drawing/2014/main" id="{3D711825-52D2-60AE-4974-CC5FB973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877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2A029-8080-E9AF-EB5B-A156C72A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– Extract Transform Load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92CDAAC-BF71-CF75-2EC6-60BA58361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2336304"/>
            <a:ext cx="7772870" cy="411644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68CC5-95F5-1B34-C89B-C334F5E4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0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3626C-CA6C-78DF-8472-5A321669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Tracking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9ED12E-6456-B89A-5E40-B7015059C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763" y="2266561"/>
            <a:ext cx="8557013" cy="431830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901C52-C7E0-773C-DCD7-0E154DDE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014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E15C7-1645-3492-806C-84D0E95B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CDC – Change Data Capture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AC6708E-2A53-CE7A-D2BA-37FD6C366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573" y="2294741"/>
            <a:ext cx="8718654" cy="4331689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A9529D-A23D-791A-7606-035D42FF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13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EF0B0C38-1259-4AEC-B522-265C67B7E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DF920FA7-F746-4E88-8DF5-E0F327F8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9928A430-0B4B-469C-A5BF-259B1B882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C14068A5-EB61-44D9-8AEE-2053AB6DC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FA83CADC-6A30-4966-97A2-7890A1BAE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0" name="Freeform 5">
              <a:extLst>
                <a:ext uri="{FF2B5EF4-FFF2-40B4-BE49-F238E27FC236}">
                  <a16:creationId xmlns:a16="http://schemas.microsoft.com/office/drawing/2014/main" id="{E8B22A6D-1F5E-4819-9D42-B2DB82B6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19A1B461-788F-4C1B-B9FD-002300488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5AC87AD-DBCB-4785-85EB-52357CC98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F0B1E167-7C46-49B2-81B1-85553209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E7D26D0E-8E73-4C52-A25A-FA4F892FD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0" name="Freeform 5">
            <a:extLst>
              <a:ext uri="{FF2B5EF4-FFF2-40B4-BE49-F238E27FC236}">
                <a16:creationId xmlns:a16="http://schemas.microsoft.com/office/drawing/2014/main" id="{BD18F43C-1686-41A2-B5B7-ACCA3D0D7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072" name="Freeform 5">
            <a:extLst>
              <a:ext uri="{FF2B5EF4-FFF2-40B4-BE49-F238E27FC236}">
                <a16:creationId xmlns:a16="http://schemas.microsoft.com/office/drawing/2014/main" id="{600719C4-94EF-484D-B445-651DB46C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74" name="Freeform 5">
            <a:extLst>
              <a:ext uri="{FF2B5EF4-FFF2-40B4-BE49-F238E27FC236}">
                <a16:creationId xmlns:a16="http://schemas.microsoft.com/office/drawing/2014/main" id="{D4F6EF1C-3A3C-4A43-8589-36603CB36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0F083-F632-F9E3-02A7-C2F65FAE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OLAP</a:t>
            </a:r>
            <a:r>
              <a:rPr lang="ru-RU" sz="6000" dirty="0"/>
              <a:t>.  Немного теории</a:t>
            </a:r>
            <a:endParaRPr lang="en-US" sz="60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58CE4765-F548-31BB-737F-BB5524B350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791052"/>
            <a:ext cx="5448111" cy="2805777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DA463-F0A7-09CB-5B29-56EBF54C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46" y="803627"/>
            <a:ext cx="5370123" cy="2779039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2076" name="Rectangle 2075">
            <a:extLst>
              <a:ext uri="{FF2B5EF4-FFF2-40B4-BE49-F238E27FC236}">
                <a16:creationId xmlns:a16="http://schemas.microsoft.com/office/drawing/2014/main" id="{C93481BC-7012-48F5-8642-E151171C8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B88190-AA1D-B795-1E51-E44A0CE6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91E045B-E5E4-4764-A42E-E7E81D6497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746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96F-C6B4-EE59-BFA3-9F1F3008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7837" cy="706964"/>
          </a:xfrm>
        </p:spPr>
        <p:txBody>
          <a:bodyPr/>
          <a:lstStyle/>
          <a:p>
            <a:r>
              <a:rPr lang="ru-RU" dirty="0"/>
              <a:t>Распределенное выполнение запросов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681536-744C-5E95-5CE6-59CE0C5D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197585" cy="3981368"/>
          </a:xfrm>
        </p:spPr>
        <p:txBody>
          <a:bodyPr>
            <a:normAutofit/>
          </a:bodyPr>
          <a:lstStyle/>
          <a:p>
            <a:r>
              <a:rPr lang="ru-RU" dirty="0"/>
              <a:t>Выполнение OLAP-запроса в распределенной СУБД примерно такое же, как и в одноузловой СУБД.</a:t>
            </a:r>
          </a:p>
          <a:p>
            <a:pPr lvl="1"/>
            <a:r>
              <a:rPr lang="ru-RU" dirty="0"/>
              <a:t>План запроса - это DAG</a:t>
            </a:r>
            <a:r>
              <a:rPr lang="en-US" dirty="0"/>
              <a:t> </a:t>
            </a:r>
            <a:r>
              <a:rPr lang="en-US" i="1" dirty="0"/>
              <a:t>(Directed Acyclic Graphs)</a:t>
            </a:r>
            <a:r>
              <a:rPr lang="ru-RU" dirty="0"/>
              <a:t> физических операторов.</a:t>
            </a:r>
          </a:p>
          <a:p>
            <a:endParaRPr lang="ru-RU" dirty="0"/>
          </a:p>
          <a:p>
            <a:r>
              <a:rPr lang="ru-RU" dirty="0"/>
              <a:t>Для каждого оператора СУБД анализирует источники входных-выходных данных.</a:t>
            </a:r>
          </a:p>
          <a:p>
            <a:pPr lvl="1"/>
            <a:r>
              <a:rPr lang="ro-RO" dirty="0"/>
              <a:t>Table Scans</a:t>
            </a:r>
          </a:p>
          <a:p>
            <a:pPr lvl="1"/>
            <a:r>
              <a:rPr lang="ro-RO" dirty="0"/>
              <a:t>Joins</a:t>
            </a:r>
          </a:p>
          <a:p>
            <a:pPr lvl="1"/>
            <a:r>
              <a:rPr lang="ro-RO" dirty="0"/>
              <a:t>Aggregations</a:t>
            </a:r>
          </a:p>
          <a:p>
            <a:pPr lvl="1"/>
            <a:r>
              <a:rPr lang="ro-RO" dirty="0"/>
              <a:t>Sorting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306CA5-41A1-DFF1-69BE-7E301A1F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96F-C6B4-EE59-BFA3-9F1F3008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7837" cy="706964"/>
          </a:xfrm>
        </p:spPr>
        <p:txBody>
          <a:bodyPr/>
          <a:lstStyle/>
          <a:p>
            <a:r>
              <a:rPr lang="ru-RU" dirty="0"/>
              <a:t>Распределенное выполнение запросов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9235445-1E05-04E8-70BD-9AA77B57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00325"/>
            <a:ext cx="3220984" cy="4043363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306CA5-41A1-DFF1-69BE-7E301A1F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44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96F-C6B4-EE59-BFA3-9F1F3008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7837" cy="706964"/>
          </a:xfrm>
        </p:spPr>
        <p:txBody>
          <a:bodyPr/>
          <a:lstStyle/>
          <a:p>
            <a:r>
              <a:rPr lang="ru-RU" dirty="0"/>
              <a:t>Распределенное выполнение запросов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306CA5-41A1-DFF1-69BE-7E301A1F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64C18C-5FE8-597B-F6F8-AA6EDFD3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477040"/>
            <a:ext cx="4927764" cy="41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96F-C6B4-EE59-BFA3-9F1F3008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7837" cy="706964"/>
          </a:xfrm>
        </p:spPr>
        <p:txBody>
          <a:bodyPr/>
          <a:lstStyle/>
          <a:p>
            <a:r>
              <a:rPr lang="ru-RU" dirty="0"/>
              <a:t>Распределенное выполнение запросов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306CA5-41A1-DFF1-69BE-7E301A1F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E2B8E6-4FC2-4B72-21AE-BA206798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21744"/>
            <a:ext cx="7237064" cy="41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47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96F-C6B4-EE59-BFA3-9F1F3008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7837" cy="706964"/>
          </a:xfrm>
        </p:spPr>
        <p:txBody>
          <a:bodyPr/>
          <a:lstStyle/>
          <a:p>
            <a:r>
              <a:rPr lang="ru-RU" dirty="0"/>
              <a:t>Распределенное выполнение запросов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306CA5-41A1-DFF1-69BE-7E301A1F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C9F756-7F0D-B2CF-FA1C-7B79E93B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466447"/>
            <a:ext cx="9277809" cy="43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5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66520-63CC-42BE-0F04-66E70A92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Образовательный путь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1B122-C5CE-725A-949B-555533ED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ru-RU">
              <a:solidFill>
                <a:srgbClr val="FFFFFF"/>
              </a:solidFill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AC773B75-9BE2-FA67-3D0F-12CC8C55D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672398"/>
              </p:ext>
            </p:extLst>
          </p:nvPr>
        </p:nvGraphicFramePr>
        <p:xfrm>
          <a:off x="1154954" y="2925232"/>
          <a:ext cx="9757363" cy="374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 descr="Дурачусь (кошка Таффи)">
            <a:extLst>
              <a:ext uri="{FF2B5EF4-FFF2-40B4-BE49-F238E27FC236}">
                <a16:creationId xmlns:a16="http://schemas.microsoft.com/office/drawing/2014/main" id="{B8F1A1F6-97FE-7998-5CC9-5AC18FC61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47" y="5201528"/>
            <a:ext cx="1656472" cy="1656472"/>
          </a:xfrm>
          <a:prstGeom prst="rect">
            <a:avLst/>
          </a:prstGeom>
        </p:spPr>
      </p:pic>
      <p:pic>
        <p:nvPicPr>
          <p:cNvPr id="11" name="Рисунок 10" descr="Королева (кошка Таффи)">
            <a:extLst>
              <a:ext uri="{FF2B5EF4-FFF2-40B4-BE49-F238E27FC236}">
                <a16:creationId xmlns:a16="http://schemas.microsoft.com/office/drawing/2014/main" id="{9EA9E190-15BC-8A96-561C-FB3B17FDCD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2610400"/>
            <a:ext cx="1637200" cy="16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06646-FF92-43F1-88DD-A3995965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Категории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F7A75B-506D-E45A-AE3F-3E9EEC938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86001"/>
            <a:ext cx="9930662" cy="444730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000" b="1" dirty="0"/>
              <a:t>Персистентные данные</a:t>
            </a:r>
          </a:p>
          <a:p>
            <a:pPr lvl="1">
              <a:spcAft>
                <a:spcPts val="1200"/>
              </a:spcAft>
            </a:pPr>
            <a:r>
              <a:rPr lang="ru-RU" sz="1800" dirty="0"/>
              <a:t>"Источник записей" для базы данных (например, таблицы).</a:t>
            </a:r>
          </a:p>
          <a:p>
            <a:pPr lvl="1">
              <a:spcAft>
                <a:spcPts val="1200"/>
              </a:spcAft>
            </a:pPr>
            <a:r>
              <a:rPr lang="ru-RU" sz="1800" dirty="0"/>
              <a:t>Современные системы предполагают, что эти файлы данных неизменяемы, но могут поддерживать обновления путем их перезаписи.</a:t>
            </a:r>
          </a:p>
          <a:p>
            <a:pPr>
              <a:spcAft>
                <a:spcPts val="1200"/>
              </a:spcAft>
            </a:pPr>
            <a:r>
              <a:rPr lang="ru-RU" sz="2000" b="1" dirty="0"/>
              <a:t>Промежуточные данные</a:t>
            </a:r>
          </a:p>
          <a:p>
            <a:pPr lvl="1">
              <a:spcAft>
                <a:spcPts val="1200"/>
              </a:spcAft>
            </a:pPr>
            <a:r>
              <a:rPr lang="ru-RU" sz="1800" dirty="0"/>
              <a:t>Недолговечные артефакты, создаваемые операторами запроса вовремя выполнения и затем используемые другими операторами.</a:t>
            </a:r>
          </a:p>
          <a:p>
            <a:pPr lvl="1">
              <a:spcAft>
                <a:spcPts val="1200"/>
              </a:spcAft>
            </a:pPr>
            <a:r>
              <a:rPr lang="ru-RU" sz="1800" dirty="0"/>
              <a:t>Объем промежуточных данных, генерируемых запросом, практически не коррелирует с объемом персистентных данных, которые он считывает или со временем выполнения.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C1414-5777-A5E5-8928-3992558E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41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BD63A-A01D-13A9-C917-429A63D3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721895"/>
            <a:ext cx="8761413" cy="958737"/>
          </a:xfrm>
        </p:spPr>
        <p:txBody>
          <a:bodyPr/>
          <a:lstStyle/>
          <a:p>
            <a:pPr algn="ctr"/>
            <a:r>
              <a:rPr lang="ru-RU" dirty="0"/>
              <a:t>Архитектура </a:t>
            </a:r>
            <a:br>
              <a:rPr lang="ru-RU" dirty="0"/>
            </a:br>
            <a:r>
              <a:rPr lang="ru-RU" dirty="0"/>
              <a:t>распределенных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546927-BBC6-3D7A-1BE0-4C7072E0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03793" cy="3416300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Архитектура распределенной системы СУБД определяет местоположение персистентных файлов данных базы данных. </a:t>
            </a:r>
            <a:br>
              <a:rPr lang="ru-RU" sz="2400" dirty="0"/>
            </a:br>
            <a:br>
              <a:rPr lang="ru-RU" sz="2400" dirty="0"/>
            </a:br>
            <a:r>
              <a:rPr lang="ru-RU" sz="2400" dirty="0"/>
              <a:t>Это влияет на то, как узлы координируют свои действия друг с другом и где они извлекают/хранят объекты в базе данных.</a:t>
            </a:r>
          </a:p>
          <a:p>
            <a:endParaRPr lang="ru-RU" sz="2400" dirty="0"/>
          </a:p>
          <a:p>
            <a:r>
              <a:rPr lang="ru-RU" sz="2400" dirty="0"/>
              <a:t>Два подхода (не взаимоисключающие):</a:t>
            </a:r>
            <a:endParaRPr lang="en-US" sz="2400" dirty="0"/>
          </a:p>
          <a:p>
            <a:pPr lvl="1"/>
            <a:r>
              <a:rPr lang="en-US" sz="2000" dirty="0"/>
              <a:t>Push Query to Data </a:t>
            </a:r>
            <a:endParaRPr lang="ru-RU" sz="2000" dirty="0"/>
          </a:p>
          <a:p>
            <a:pPr lvl="1"/>
            <a:r>
              <a:rPr lang="en-US" sz="2000" dirty="0"/>
              <a:t>Pull Data to Query</a:t>
            </a: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5A789C-3A6E-17A9-F44D-89CD20C9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56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EDCE4-7662-41F5-70EF-C9A2FC4A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PUSH VS. PULL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4F8B2D-1527-2823-BBFB-A6D35E02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b="1" dirty="0"/>
              <a:t>Подход №1: </a:t>
            </a:r>
            <a:r>
              <a:rPr lang="en-US" sz="2000" b="1" dirty="0"/>
              <a:t>Push Query to Data </a:t>
            </a:r>
            <a:endParaRPr lang="ru-RU" sz="2000" b="1" dirty="0"/>
          </a:p>
          <a:p>
            <a:pPr lvl="1"/>
            <a:r>
              <a:rPr lang="ru-RU" sz="1800" dirty="0"/>
              <a:t>Отправьте запрос (или его часть) на узел, содержащий данные.</a:t>
            </a:r>
          </a:p>
          <a:p>
            <a:pPr lvl="1"/>
            <a:r>
              <a:rPr lang="ru-RU" sz="1800" dirty="0"/>
              <a:t>Выполните как можно больше фильтрации и обработки там, где находятся данные, перед передачей по сети.</a:t>
            </a:r>
            <a:endParaRPr lang="en-US" sz="1800" dirty="0"/>
          </a:p>
          <a:p>
            <a:r>
              <a:rPr lang="ru-RU" sz="2000" b="1" dirty="0"/>
              <a:t>Подход №2: </a:t>
            </a:r>
            <a:r>
              <a:rPr lang="en-US" sz="2000" b="1" dirty="0"/>
              <a:t>Pull Data to Query</a:t>
            </a:r>
            <a:endParaRPr lang="ru-RU" sz="2000" b="1" dirty="0"/>
          </a:p>
          <a:p>
            <a:pPr lvl="1"/>
            <a:r>
              <a:rPr lang="ru-RU" sz="1800" dirty="0"/>
              <a:t>Доставьте данные на узел, который выполняет запрос, которому они нужны для обработки.</a:t>
            </a:r>
          </a:p>
          <a:p>
            <a:pPr lvl="1"/>
            <a:r>
              <a:rPr lang="ru-RU" sz="1800" dirty="0"/>
              <a:t>Это необходимо, когда нет доступных вычислительных ресурсов там, где расположены постоянные файлы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975B66-C737-51D2-5DBD-5283776F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546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D3DC0-739C-B51E-04D1-9BCB53B4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30" y="2681706"/>
            <a:ext cx="4997707" cy="34926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12DBF-A11F-973F-C53A-D911E6EE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SHARED NOTHING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7326A0-137D-DE05-C39F-747E8A85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18" y="2597483"/>
            <a:ext cx="6045945" cy="3768725"/>
          </a:xfrm>
        </p:spPr>
        <p:txBody>
          <a:bodyPr>
            <a:normAutofit/>
          </a:bodyPr>
          <a:lstStyle/>
          <a:p>
            <a:r>
              <a:rPr lang="ru-RU" dirty="0"/>
              <a:t>Каждый экземпляр СУБД имеет свой собственный </a:t>
            </a:r>
            <a:r>
              <a:rPr lang="ru-RU" b="1" dirty="0"/>
              <a:t>процессор, память, локальный диск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Узлы взаимодействуют друг с другом только</a:t>
            </a:r>
            <a:br>
              <a:rPr lang="ru-RU" dirty="0"/>
            </a:br>
            <a:r>
              <a:rPr lang="ru-RU" dirty="0"/>
              <a:t>по сети.</a:t>
            </a:r>
          </a:p>
          <a:p>
            <a:r>
              <a:rPr lang="ru-RU" dirty="0"/>
              <a:t>База данных разделена на непересекающиеся подмножества по узлам.</a:t>
            </a:r>
          </a:p>
          <a:p>
            <a:pPr lvl="1"/>
            <a:r>
              <a:rPr lang="ru-RU" dirty="0"/>
              <a:t>Добавление нового узла требует физического перемещения данных между узлами.</a:t>
            </a:r>
          </a:p>
          <a:p>
            <a:r>
              <a:rPr lang="ru-RU" dirty="0"/>
              <a:t>Поскольку данные являются локальными, СУБД может получить к ним доступ через POSIX API.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BF711-F61F-4079-AC7E-EA0B635E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78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04110-F54B-AAC6-4BF5-02F62FC1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/>
              <a:t>SHARED DISK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085450-18CD-EAA2-514A-CAAA338B8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795914" cy="3416300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Каждый узел получает доступ к одному логическому диску через </a:t>
            </a:r>
            <a:r>
              <a:rPr lang="ru-RU" sz="2000" dirty="0" err="1"/>
              <a:t>межсоединение</a:t>
            </a:r>
            <a:r>
              <a:rPr lang="ru-RU" sz="2000" dirty="0"/>
              <a:t>, но также имеет свою собственную частную память и временное хранилище.</a:t>
            </a:r>
          </a:p>
          <a:p>
            <a:pPr lvl="1"/>
            <a:r>
              <a:rPr lang="ru-RU" sz="1800" dirty="0"/>
              <a:t>Необходимо отправлять сообщения между узлами, чтобы узнать об их текущем состоянии.</a:t>
            </a:r>
          </a:p>
          <a:p>
            <a:r>
              <a:rPr lang="ru-RU" sz="2000" dirty="0"/>
              <a:t>Вместо POSIX API СУБД обращается к диску с помощью пользовательского интерфейса API.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20C87C-CADA-A461-F559-338DAE37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3C4A51-8AEA-75DB-D282-3AD809FA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33" y="2248425"/>
            <a:ext cx="4410329" cy="46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9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EBF63-425B-6265-1638-759CBE03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57BFB-B128-410C-BC8C-A5358626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645653" cy="3958771"/>
          </a:xfrm>
        </p:spPr>
        <p:txBody>
          <a:bodyPr>
            <a:normAutofit/>
          </a:bodyPr>
          <a:lstStyle/>
          <a:p>
            <a:r>
              <a:rPr lang="ru-RU" b="1" dirty="0"/>
              <a:t>Выбор № 1: </a:t>
            </a:r>
            <a:r>
              <a:rPr lang="ro-RO" b="1" dirty="0"/>
              <a:t>Shared Nothing</a:t>
            </a:r>
            <a:r>
              <a:rPr lang="ru-RU" b="1" dirty="0"/>
              <a:t>: </a:t>
            </a:r>
          </a:p>
          <a:p>
            <a:pPr lvl="1"/>
            <a:r>
              <a:rPr lang="ru-RU" dirty="0"/>
              <a:t>Сложнее масштабировать объем (перемещение данных). </a:t>
            </a:r>
          </a:p>
          <a:p>
            <a:pPr lvl="1"/>
            <a:r>
              <a:rPr lang="ru-RU" dirty="0"/>
              <a:t>Потенциально более высокая производительность и экономичность. </a:t>
            </a:r>
          </a:p>
          <a:p>
            <a:pPr lvl="1"/>
            <a:r>
              <a:rPr lang="ru-RU" dirty="0"/>
              <a:t>Применение фильтров к узлу хранения данных перед их передачей.</a:t>
            </a:r>
          </a:p>
          <a:p>
            <a:endParaRPr lang="ru-RU" b="1" dirty="0"/>
          </a:p>
          <a:p>
            <a:r>
              <a:rPr lang="ru-RU" b="1" dirty="0"/>
              <a:t>Выбор №2: </a:t>
            </a:r>
            <a:r>
              <a:rPr lang="ro-RO" b="1" dirty="0"/>
              <a:t>Shared Disk:</a:t>
            </a:r>
            <a:endParaRPr lang="ru-RU" b="1" dirty="0"/>
          </a:p>
          <a:p>
            <a:pPr lvl="1"/>
            <a:r>
              <a:rPr lang="ru-RU" dirty="0"/>
              <a:t>Масштабируйте вычислительный уровень независимо от уровня хранения. </a:t>
            </a:r>
          </a:p>
          <a:p>
            <a:pPr lvl="1"/>
            <a:r>
              <a:rPr lang="ru-RU" dirty="0"/>
              <a:t>Простое отключение незанятых ресурсов вычислительного уровня.</a:t>
            </a:r>
          </a:p>
          <a:p>
            <a:pPr lvl="1"/>
            <a:r>
              <a:rPr lang="ru-RU" dirty="0"/>
              <a:t>Возможно, потребуется извлечь </a:t>
            </a:r>
            <a:r>
              <a:rPr lang="ru-RU" dirty="0" err="1"/>
              <a:t>некэшированные</a:t>
            </a:r>
            <a:r>
              <a:rPr lang="ru-RU" dirty="0"/>
              <a:t> персистентные данные из уровня хранения на вычислительный уровень перед применением фильтров.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2B440-5390-1EFA-FED6-5FE1EBF0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78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4233C-2615-8469-2AD8-CCF562E6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SHARED DISK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CE837C-0751-A2A7-9BF2-4EEDC021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Традиционной уровень хранения на общем диске СУБД был создан для специально под </a:t>
            </a:r>
            <a:r>
              <a:rPr lang="en-US" sz="2400" dirty="0"/>
              <a:t>NAS</a:t>
            </a:r>
            <a:r>
              <a:rPr lang="ru-RU" sz="2400" dirty="0"/>
              <a:t>.</a:t>
            </a:r>
          </a:p>
          <a:p>
            <a:pPr lvl="1">
              <a:spcAft>
                <a:spcPts val="1200"/>
              </a:spcAft>
            </a:pPr>
            <a:r>
              <a:rPr lang="ru-RU" sz="2000" dirty="0"/>
              <a:t>Пример: Oracle </a:t>
            </a:r>
            <a:r>
              <a:rPr lang="ru-RU" sz="2000" dirty="0" err="1"/>
              <a:t>Exadata</a:t>
            </a:r>
            <a:endParaRPr lang="ru-RU" sz="2000" dirty="0"/>
          </a:p>
          <a:p>
            <a:pPr>
              <a:spcAft>
                <a:spcPts val="1200"/>
              </a:spcAft>
            </a:pPr>
            <a:r>
              <a:rPr lang="ru-RU" sz="2400" dirty="0"/>
              <a:t>Облачные хранилища объектов в настоящее время являются преобладающим методом хранения данных для современных СУБД OLAP, поскольку они "бесконечно" масштабируемы. </a:t>
            </a:r>
          </a:p>
          <a:p>
            <a:pPr lvl="1">
              <a:spcAft>
                <a:spcPts val="1200"/>
              </a:spcAft>
            </a:pPr>
            <a:r>
              <a:rPr lang="ru-RU" sz="2000" dirty="0"/>
              <a:t>Примеры: Amazon S3, Azure </a:t>
            </a:r>
            <a:r>
              <a:rPr lang="ru-RU" sz="2000" dirty="0" err="1"/>
              <a:t>Blob</a:t>
            </a:r>
            <a:r>
              <a:rPr lang="ru-RU" sz="2000" dirty="0"/>
              <a:t>, облачное хранилище Google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7E9C8F-6B5F-1D47-6EF1-6E7441D8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26</a:t>
            </a:fld>
            <a:endParaRPr lang="ru-RU"/>
          </a:p>
        </p:txBody>
      </p:sp>
      <p:pic>
        <p:nvPicPr>
          <p:cNvPr id="6" name="Рисунок 5" descr="Налопался (кошка Таффи)">
            <a:extLst>
              <a:ext uri="{FF2B5EF4-FFF2-40B4-BE49-F238E27FC236}">
                <a16:creationId xmlns:a16="http://schemas.microsoft.com/office/drawing/2014/main" id="{18C12939-5628-58EF-3649-81E43ADA4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70" y="2487707"/>
            <a:ext cx="3180229" cy="31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4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C7CF3-0218-2372-3DEA-7A2AA256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Объектное хранение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8803CA-1BC1-6F37-0079-B9CCFFBC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565182" cy="4140200"/>
          </a:xfrm>
        </p:spPr>
        <p:txBody>
          <a:bodyPr>
            <a:normAutofit/>
          </a:bodyPr>
          <a:lstStyle/>
          <a:p>
            <a:r>
              <a:rPr lang="ru-RU" sz="2000" dirty="0"/>
              <a:t>Разделите таблицы базы данных (</a:t>
            </a:r>
            <a:r>
              <a:rPr lang="ru-RU" sz="2000" dirty="0" err="1"/>
              <a:t>перситентные</a:t>
            </a:r>
            <a:r>
              <a:rPr lang="ru-RU" sz="2000" dirty="0"/>
              <a:t> данные) на большие неизменяемые файлы, хранящиеся в хранилище объектов.</a:t>
            </a:r>
          </a:p>
          <a:p>
            <a:pPr lvl="1"/>
            <a:r>
              <a:rPr lang="ru-RU" sz="1800" dirty="0"/>
              <a:t>Все атрибуты кортежа хранятся в одном файле в виде столбцов (PAX).</a:t>
            </a:r>
          </a:p>
          <a:p>
            <a:pPr lvl="1"/>
            <a:r>
              <a:rPr lang="ru-RU" sz="1800" dirty="0"/>
              <a:t>Верхний (или нижний колонтитул) содержит метаданные о смещениях столбцов, схемах сжатия, индексах и картах зон. </a:t>
            </a:r>
          </a:p>
          <a:p>
            <a:endParaRPr lang="ru-RU" sz="2000" dirty="0"/>
          </a:p>
          <a:p>
            <a:r>
              <a:rPr lang="ru-RU" sz="2000" dirty="0"/>
              <a:t>Каждый поставщик облачных сервисов предоставляет свои собственные проприетарные API для доступа к данным (</a:t>
            </a:r>
            <a:r>
              <a:rPr lang="ro-RO" sz="2000" dirty="0"/>
              <a:t>PUT, GET, DELETE</a:t>
            </a:r>
            <a:r>
              <a:rPr lang="ru-RU" sz="2000" dirty="0"/>
              <a:t>).</a:t>
            </a:r>
          </a:p>
          <a:p>
            <a:pPr lvl="1"/>
            <a:r>
              <a:rPr lang="ru-RU" sz="1800" dirty="0"/>
              <a:t>Некоторые поставщики поддерживают выдвижение предикатов (S3).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739C4F-A196-8971-3404-B10000EE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72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8A2EA-497C-F8CD-290B-E740B513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466ED-0055-2544-4A82-83B82255F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9492992" cy="4182311"/>
          </a:xfrm>
        </p:spPr>
        <p:txBody>
          <a:bodyPr>
            <a:normAutofit/>
          </a:bodyPr>
          <a:lstStyle/>
          <a:p>
            <a:r>
              <a:rPr lang="ru-RU" sz="2400" dirty="0" err="1"/>
              <a:t>Snowflake</a:t>
            </a:r>
            <a:r>
              <a:rPr lang="ru-RU" sz="2400" dirty="0"/>
              <a:t> - это монолитная система, состоящая из компонентов, полностью изготовленных собственными силами.</a:t>
            </a:r>
          </a:p>
          <a:p>
            <a:endParaRPr lang="ru-RU" sz="2400" dirty="0"/>
          </a:p>
          <a:p>
            <a:r>
              <a:rPr lang="ru-RU" sz="2400" dirty="0"/>
              <a:t>Большинство неакадемических СУБД будут иметь схожую общую архитектуру. Это означает, что разные организаций разрабатывают однотипное программное обеспечение для СУБД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48454B-E2AC-0A0D-932B-7D4314CB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28</a:t>
            </a:fld>
            <a:endParaRPr lang="ru-RU"/>
          </a:p>
        </p:txBody>
      </p:sp>
      <p:pic>
        <p:nvPicPr>
          <p:cNvPr id="6" name="Рисунок 5" descr="Ангел (кошка Таффи)">
            <a:extLst>
              <a:ext uri="{FF2B5EF4-FFF2-40B4-BE49-F238E27FC236}">
                <a16:creationId xmlns:a16="http://schemas.microsoft.com/office/drawing/2014/main" id="{E0CE931D-A47C-7FF9-CF38-F9C146625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42" y="3955204"/>
            <a:ext cx="2830606" cy="28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4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2F186-1026-0EB1-2492-2F8F61FD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Коммерческие </a:t>
            </a:r>
            <a:r>
              <a:rPr lang="ro-RO" dirty="0"/>
              <a:t>OLAP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54A3E-058F-7F49-C5B3-4352ADAD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654674" cy="4200712"/>
          </a:xfrm>
        </p:spPr>
        <p:txBody>
          <a:bodyPr>
            <a:normAutofit/>
          </a:bodyPr>
          <a:lstStyle/>
          <a:p>
            <a:r>
              <a:rPr lang="ru-RU" dirty="0"/>
              <a:t>Одной из последних тенденций последнего десятилетия является прорыв подсистемы OLAP </a:t>
            </a:r>
            <a:r>
              <a:rPr lang="ru-RU" dirty="0" err="1"/>
              <a:t>engine</a:t>
            </a:r>
            <a:r>
              <a:rPr lang="ru-RU" dirty="0"/>
              <a:t> превращаются в автономные компоненты с открытым исходным кодом.</a:t>
            </a:r>
          </a:p>
          <a:p>
            <a:pPr lvl="1"/>
            <a:r>
              <a:rPr lang="ru-RU" dirty="0"/>
              <a:t>Обычно это делают организации, не занимающиеся продажей программного обеспечения для СУБД.</a:t>
            </a:r>
          </a:p>
          <a:p>
            <a:endParaRPr lang="ru-RU" dirty="0"/>
          </a:p>
          <a:p>
            <a:r>
              <a:rPr lang="ru-RU" dirty="0"/>
              <a:t>Примеры</a:t>
            </a:r>
            <a:r>
              <a:rPr lang="ro-RO" dirty="0"/>
              <a:t>: </a:t>
            </a:r>
            <a:endParaRPr lang="ru-RU" dirty="0"/>
          </a:p>
          <a:p>
            <a:pPr lvl="1"/>
            <a:r>
              <a:rPr lang="ro-RO" dirty="0"/>
              <a:t>System Catalogs </a:t>
            </a:r>
            <a:endParaRPr lang="ru-RU" dirty="0"/>
          </a:p>
          <a:p>
            <a:pPr lvl="1"/>
            <a:r>
              <a:rPr lang="ro-RO" dirty="0"/>
              <a:t>Query Optimizers </a:t>
            </a:r>
            <a:endParaRPr lang="ru-RU" dirty="0"/>
          </a:p>
          <a:p>
            <a:pPr lvl="1"/>
            <a:r>
              <a:rPr lang="ro-RO" dirty="0"/>
              <a:t>File Format / Access Libraries </a:t>
            </a:r>
            <a:endParaRPr lang="ru-RU" dirty="0"/>
          </a:p>
          <a:p>
            <a:pPr lvl="1"/>
            <a:r>
              <a:rPr lang="ro-RO" dirty="0"/>
              <a:t>Execution Engines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D6FC7C-7933-2F70-7402-58B3851B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29</a:t>
            </a:fld>
            <a:endParaRPr lang="ru-RU"/>
          </a:p>
        </p:txBody>
      </p:sp>
      <p:pic>
        <p:nvPicPr>
          <p:cNvPr id="6" name="Рисунок 5" descr="Кошка за едой">
            <a:extLst>
              <a:ext uri="{FF2B5EF4-FFF2-40B4-BE49-F238E27FC236}">
                <a16:creationId xmlns:a16="http://schemas.microsoft.com/office/drawing/2014/main" id="{9123D8EC-8AA2-EA6A-30A4-0B7CE67F8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24" y="3942896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Основные тезисы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5423" y="2276872"/>
            <a:ext cx="9029057" cy="4285456"/>
          </a:xfrm>
        </p:spPr>
        <p:txBody>
          <a:bodyPr>
            <a:normAutofit/>
          </a:bodyPr>
          <a:lstStyle/>
          <a:p>
            <a:r>
              <a:rPr lang="ru-RU" sz="2600" dirty="0"/>
              <a:t>Что хочет «бизнес»?</a:t>
            </a:r>
          </a:p>
          <a:p>
            <a:r>
              <a:rPr lang="ru-RU" sz="2600" dirty="0"/>
              <a:t>На что способны </a:t>
            </a:r>
            <a:r>
              <a:rPr lang="en-US" sz="2600" dirty="0"/>
              <a:t>OLAP</a:t>
            </a:r>
          </a:p>
          <a:p>
            <a:r>
              <a:rPr lang="ru-RU" sz="2600" dirty="0"/>
              <a:t>Виды интеграции </a:t>
            </a:r>
            <a:r>
              <a:rPr lang="ro-RO" sz="2600" dirty="0"/>
              <a:t>ETL, CT, CDC</a:t>
            </a:r>
            <a:endParaRPr lang="ru-RU" sz="2600" dirty="0"/>
          </a:p>
          <a:p>
            <a:r>
              <a:rPr lang="ru-RU" sz="2600" dirty="0"/>
              <a:t>Архитектура </a:t>
            </a:r>
            <a:r>
              <a:rPr lang="en-US" sz="2600" dirty="0"/>
              <a:t>OLAP</a:t>
            </a:r>
          </a:p>
          <a:p>
            <a:r>
              <a:rPr lang="ru-RU" sz="2600" dirty="0"/>
              <a:t>Сравнение </a:t>
            </a:r>
            <a:r>
              <a:rPr lang="ru-RU" sz="2600" dirty="0" err="1"/>
              <a:t>постгрес-ориентрованных</a:t>
            </a:r>
            <a:r>
              <a:rPr lang="ru-RU" sz="2600" dirty="0"/>
              <a:t> </a:t>
            </a:r>
            <a:r>
              <a:rPr lang="en-US" sz="2600" dirty="0"/>
              <a:t>OLAP </a:t>
            </a:r>
            <a:r>
              <a:rPr lang="ru-RU" sz="2600" dirty="0"/>
              <a:t>решений</a:t>
            </a:r>
          </a:p>
          <a:p>
            <a:r>
              <a:rPr lang="ru-RU" sz="2600" dirty="0"/>
              <a:t>Что же должен знать инженер данных?</a:t>
            </a:r>
          </a:p>
          <a:p>
            <a:endParaRPr lang="en-US" sz="2600" dirty="0"/>
          </a:p>
          <a:p>
            <a:endParaRPr lang="en-US" sz="2600" dirty="0"/>
          </a:p>
          <a:p>
            <a:endParaRPr lang="ru-RU" sz="2600" dirty="0"/>
          </a:p>
          <a:p>
            <a:endParaRPr lang="en-US" sz="2600" dirty="0"/>
          </a:p>
          <a:p>
            <a:pPr lvl="1"/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CE850D-46E7-1DD9-29A2-111832E2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 descr="В кино? Кошка Таффи">
            <a:extLst>
              <a:ext uri="{FF2B5EF4-FFF2-40B4-BE49-F238E27FC236}">
                <a16:creationId xmlns:a16="http://schemas.microsoft.com/office/drawing/2014/main" id="{6BFE32F2-521F-C64D-491A-54D0539560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93" y="2504638"/>
            <a:ext cx="3379694" cy="337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D50AF-0EB2-0AC0-955D-63CF61D3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Системные каталоги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A50794-6F52-7DF4-2FF3-91507E0B7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8761412" cy="3989805"/>
          </a:xfrm>
        </p:spPr>
        <p:txBody>
          <a:bodyPr>
            <a:normAutofit/>
          </a:bodyPr>
          <a:lstStyle/>
          <a:p>
            <a:r>
              <a:rPr lang="ru-RU" dirty="0"/>
              <a:t>СУБД отслеживает схему базы данных (таблицу, столбцы)и файлы данных в его каталоге.</a:t>
            </a:r>
          </a:p>
          <a:p>
            <a:pPr lvl="1"/>
            <a:r>
              <a:rPr lang="ru-RU" dirty="0"/>
              <a:t>Если СУБД находится на пути приема данных, то она может поддерживать каталог постепенно.</a:t>
            </a:r>
          </a:p>
          <a:p>
            <a:pPr lvl="1"/>
            <a:r>
              <a:rPr lang="ru-RU" dirty="0"/>
              <a:t>Если внешний процесс добавляет файлы данных, то ему также необходимо обновить каталог, чтобы СУБД знала о них.</a:t>
            </a:r>
          </a:p>
          <a:p>
            <a:endParaRPr lang="ru-RU" dirty="0"/>
          </a:p>
          <a:p>
            <a:r>
              <a:rPr lang="ru-RU" dirty="0"/>
              <a:t>Примеры:</a:t>
            </a:r>
          </a:p>
          <a:p>
            <a:pPr lvl="1"/>
            <a:r>
              <a:rPr lang="ro-RO" dirty="0"/>
              <a:t>HCatalog </a:t>
            </a:r>
            <a:endParaRPr lang="ru-RU" dirty="0"/>
          </a:p>
          <a:p>
            <a:pPr lvl="1"/>
            <a:r>
              <a:rPr lang="ro-RO" dirty="0"/>
              <a:t>Google Data Catalog </a:t>
            </a:r>
            <a:endParaRPr lang="ru-RU" dirty="0"/>
          </a:p>
          <a:p>
            <a:pPr lvl="1"/>
            <a:r>
              <a:rPr lang="ro-RO" dirty="0"/>
              <a:t>Amazon Glue Data Catalog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42B0D1-E4AF-AC0A-87B3-C8E5490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30</a:t>
            </a:fld>
            <a:endParaRPr lang="ru-RU"/>
          </a:p>
        </p:txBody>
      </p:sp>
      <p:pic>
        <p:nvPicPr>
          <p:cNvPr id="6" name="Рисунок 5" descr="Любопытная кошка">
            <a:extLst>
              <a:ext uri="{FF2B5EF4-FFF2-40B4-BE49-F238E27FC236}">
                <a16:creationId xmlns:a16="http://schemas.microsoft.com/office/drawing/2014/main" id="{AE0DBF18-B29B-0179-F4AC-E14D4B50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24" y="397392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6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28BD2-8164-5E40-A03A-56B3EB82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 ЗАПРОСОВ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7F66F-7BD9-1EBB-81A0-02C2AAE8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519970" cy="3905584"/>
          </a:xfrm>
        </p:spPr>
        <p:txBody>
          <a:bodyPr/>
          <a:lstStyle/>
          <a:p>
            <a:r>
              <a:rPr lang="ru-RU" dirty="0"/>
              <a:t>Расширяемый фреймворк поисковой системы для эвристической оптимизации запросов с учетом затрат.</a:t>
            </a:r>
          </a:p>
          <a:p>
            <a:pPr lvl="1"/>
            <a:r>
              <a:rPr lang="ru-RU" dirty="0"/>
              <a:t>СУБД предоставляет правила преобразования и смету затрат.</a:t>
            </a:r>
          </a:p>
          <a:p>
            <a:pPr lvl="1"/>
            <a:r>
              <a:rPr lang="ru-RU" dirty="0"/>
              <a:t>Framework возвращает либо логический, либо физический план запроса. Это самая сложная часть для создания в любой СУБД.</a:t>
            </a:r>
          </a:p>
          <a:p>
            <a:endParaRPr lang="ru-RU" dirty="0"/>
          </a:p>
          <a:p>
            <a:r>
              <a:rPr lang="ru-RU" dirty="0"/>
              <a:t>Примеры:</a:t>
            </a:r>
          </a:p>
          <a:p>
            <a:pPr lvl="1"/>
            <a:r>
              <a:rPr lang="ro-RO" dirty="0"/>
              <a:t>Greenplum Orca </a:t>
            </a:r>
            <a:endParaRPr lang="ru-RU" dirty="0"/>
          </a:p>
          <a:p>
            <a:pPr lvl="1"/>
            <a:r>
              <a:rPr lang="ro-RO" dirty="0"/>
              <a:t>Apache Calcite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AEFD22-A13E-B495-EF85-1BCCE429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31</a:t>
            </a:fld>
            <a:endParaRPr lang="ru-RU"/>
          </a:p>
        </p:txBody>
      </p:sp>
      <p:pic>
        <p:nvPicPr>
          <p:cNvPr id="8" name="Рисунок 7" descr="Дурачусь (кошка Таффи)">
            <a:extLst>
              <a:ext uri="{FF2B5EF4-FFF2-40B4-BE49-F238E27FC236}">
                <a16:creationId xmlns:a16="http://schemas.microsoft.com/office/drawing/2014/main" id="{4A68500B-3882-1F1C-72B4-4240B8DCB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62" y="2345136"/>
            <a:ext cx="4512864" cy="45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1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0E8B1-89FF-BEC8-B02A-53022213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70C2-46D6-12E6-29E1-8719724A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9505024" cy="395877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Сегодня речь шла о понимании высокоуровневого контекста того, как выглядят современные СУБД OLAP.</a:t>
            </a:r>
          </a:p>
          <a:p>
            <a:pPr lvl="1">
              <a:spcAft>
                <a:spcPts val="1200"/>
              </a:spcAft>
            </a:pPr>
            <a:r>
              <a:rPr lang="ru-RU" sz="2000" dirty="0"/>
              <a:t>Принципиально эти новые СУБД не отличаются от предыдущих распределенных/ параллельных СУБД, за исключением преобладания облачного хранилища объектов для общего диска.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В оставшуюся часть семестра мы сосредоточимся на самых современных реализациях</a:t>
            </a:r>
            <a:r>
              <a:rPr lang="en-US" sz="2400" dirty="0"/>
              <a:t> </a:t>
            </a:r>
            <a:r>
              <a:rPr lang="ru-RU" sz="2400" dirty="0"/>
              <a:t>компонентов этих систем.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BDE30D-7559-70D5-ACDE-DFACAB1C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 descr="Pusheen в коробке">
            <a:extLst>
              <a:ext uri="{FF2B5EF4-FFF2-40B4-BE49-F238E27FC236}">
                <a16:creationId xmlns:a16="http://schemas.microsoft.com/office/drawing/2014/main" id="{56A766A9-8DE5-7023-F21C-9456B839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718" y="4424938"/>
            <a:ext cx="2341174" cy="23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0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A72A8-3664-845B-53B0-9B77BAA3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8601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Аналитические</a:t>
            </a: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open-source </a:t>
            </a:r>
            <a:r>
              <a:rPr lang="en-US" sz="5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решения</a:t>
            </a: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на</a:t>
            </a: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базе</a:t>
            </a:r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PostgreSQL</a:t>
            </a:r>
            <a:br>
              <a:rPr lang="ru-RU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ro-RO" sz="3200" b="1" i="0" u="none" strike="noStrike" cap="all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hlinkClick r:id="rId3" tooltip="PGConf.Russia 2023"/>
              </a:rPr>
              <a:t>PGConf.Russia 2023</a:t>
            </a:r>
            <a:endParaRPr lang="en-US" sz="5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5EAE72-3D24-4A03-9BDF-FBE8C100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6F2A6D-EB50-477B-BD17-230CCC8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FBA8B6C-1D72-481E-A101-FBBBF888B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46FCD9A8-07DA-4FCE-B3CC-44762A40B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1EE1D7B-4864-90C8-E712-1B87C17F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91E045B-E5E4-4764-A42E-E7E81D6497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latin typeface="+mj-lt"/>
            </a:endParaRPr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68E8641E-2F09-6136-00D2-C8004F9C3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6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64D44-3450-B0A9-C8F0-7AD03CF7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D0AFF7-1568-44CD-872C-C4D57E00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782219" cy="3958771"/>
          </a:xfrm>
        </p:spPr>
        <p:txBody>
          <a:bodyPr>
            <a:normAutofit lnSpcReduction="10000"/>
          </a:bodyPr>
          <a:lstStyle/>
          <a:p>
            <a:r>
              <a:rPr lang="ru-RU" sz="2000" b="1" dirty="0" err="1"/>
              <a:t>Greenplum</a:t>
            </a:r>
            <a:r>
              <a:rPr lang="ru-RU" sz="2000" dirty="0"/>
              <a:t> - MPP </a:t>
            </a:r>
            <a:r>
              <a:rPr lang="ru-RU" sz="2000" dirty="0" err="1"/>
              <a:t>форк</a:t>
            </a:r>
            <a:r>
              <a:rPr lang="ru-RU" sz="2000" dirty="0"/>
              <a:t> </a:t>
            </a:r>
            <a:r>
              <a:rPr lang="ru-RU" sz="2000" dirty="0" err="1"/>
              <a:t>PostgreSQL</a:t>
            </a:r>
            <a:r>
              <a:rPr lang="ru-RU" sz="2000" dirty="0"/>
              <a:t>, развиваемый с середины 2000-х</a:t>
            </a:r>
          </a:p>
          <a:p>
            <a:pPr lvl="1"/>
            <a:r>
              <a:rPr lang="ru-RU" sz="1800" dirty="0"/>
              <a:t>текущая 6 версия базируется на </a:t>
            </a:r>
            <a:r>
              <a:rPr lang="ru-RU" sz="1800" dirty="0" err="1"/>
              <a:t>PostgreSQL</a:t>
            </a:r>
            <a:r>
              <a:rPr lang="ru-RU" sz="1800" dirty="0"/>
              <a:t> 9.4</a:t>
            </a:r>
          </a:p>
          <a:p>
            <a:pPr lvl="1"/>
            <a:r>
              <a:rPr lang="ru-RU" sz="1800" dirty="0"/>
              <a:t>создавался как альтернатива коммерческой </a:t>
            </a:r>
            <a:r>
              <a:rPr lang="ru-RU" sz="1800" dirty="0" err="1"/>
              <a:t>Teradata</a:t>
            </a:r>
            <a:endParaRPr lang="ru-RU" sz="1800" dirty="0"/>
          </a:p>
          <a:p>
            <a:r>
              <a:rPr lang="ru-RU" sz="2000" b="1" dirty="0" err="1"/>
              <a:t>CitusDB</a:t>
            </a:r>
            <a:r>
              <a:rPr lang="ru-RU" sz="2000" b="1" dirty="0"/>
              <a:t> </a:t>
            </a:r>
            <a:r>
              <a:rPr lang="ru-RU" sz="2000" dirty="0"/>
              <a:t>- расширение для горизонтального масштабирования </a:t>
            </a:r>
            <a:r>
              <a:rPr lang="ru-RU" sz="2000" dirty="0" err="1"/>
              <a:t>PostgreSQL</a:t>
            </a:r>
            <a:r>
              <a:rPr lang="ru-RU" sz="2000" dirty="0"/>
              <a:t> </a:t>
            </a:r>
          </a:p>
          <a:p>
            <a:r>
              <a:rPr lang="ru-RU" sz="2000" b="1" dirty="0" err="1"/>
              <a:t>TimescaleDB</a:t>
            </a:r>
            <a:r>
              <a:rPr lang="ru-RU" sz="2000" dirty="0"/>
              <a:t> - расширение для хранения / обработки </a:t>
            </a:r>
            <a:r>
              <a:rPr lang="ru-RU" sz="2000" dirty="0" err="1"/>
              <a:t>timeseries</a:t>
            </a:r>
            <a:r>
              <a:rPr lang="ru-RU" sz="2000" dirty="0"/>
              <a:t> данных</a:t>
            </a:r>
          </a:p>
          <a:p>
            <a:pPr lvl="1"/>
            <a:r>
              <a:rPr lang="ru-RU" sz="1800" dirty="0"/>
              <a:t>содержит интересные функции для аналитической обработки</a:t>
            </a:r>
          </a:p>
          <a:p>
            <a:r>
              <a:rPr lang="ru-RU" sz="2000" b="1" dirty="0" err="1"/>
              <a:t>OpenGauss</a:t>
            </a:r>
            <a:r>
              <a:rPr lang="ru-RU" sz="2000" b="1" dirty="0"/>
              <a:t> </a:t>
            </a:r>
            <a:r>
              <a:rPr lang="ru-RU" sz="2000" dirty="0"/>
              <a:t>- открытый </a:t>
            </a:r>
            <a:r>
              <a:rPr lang="ru-RU" sz="2000" dirty="0" err="1"/>
              <a:t>форк</a:t>
            </a:r>
            <a:r>
              <a:rPr lang="ru-RU" sz="2000" dirty="0"/>
              <a:t> </a:t>
            </a:r>
            <a:r>
              <a:rPr lang="ru-RU" sz="2000" b="1" dirty="0" err="1"/>
              <a:t>GaussDB</a:t>
            </a:r>
            <a:r>
              <a:rPr lang="ru-RU" sz="2000" dirty="0"/>
              <a:t> (</a:t>
            </a:r>
            <a:r>
              <a:rPr lang="ru-RU" sz="2000" dirty="0" err="1"/>
              <a:t>форк</a:t>
            </a:r>
            <a:r>
              <a:rPr lang="ru-RU" sz="2000" dirty="0"/>
              <a:t> </a:t>
            </a:r>
            <a:r>
              <a:rPr lang="ru-RU" sz="2000" b="1" dirty="0" err="1"/>
              <a:t>Postgres</a:t>
            </a:r>
            <a:r>
              <a:rPr lang="ru-RU" sz="2000" b="1" dirty="0"/>
              <a:t>-XC</a:t>
            </a:r>
            <a:r>
              <a:rPr lang="ru-RU" sz="2000" dirty="0"/>
              <a:t>) для замены Oracle</a:t>
            </a:r>
          </a:p>
          <a:p>
            <a:pPr lvl="1"/>
            <a:r>
              <a:rPr lang="ru-RU" sz="1800" dirty="0"/>
              <a:t>имеет продвинутый колоночный движок</a:t>
            </a:r>
            <a:r>
              <a:rPr lang="en-US" sz="1800" dirty="0"/>
              <a:t> </a:t>
            </a:r>
            <a:r>
              <a:rPr lang="ru-RU" sz="1800" dirty="0"/>
              <a:t>не поддерживает распределенную обработку запросов в отличие от закрытой </a:t>
            </a:r>
            <a:r>
              <a:rPr lang="ru-RU" sz="1800" dirty="0" err="1"/>
              <a:t>GaussDB</a:t>
            </a: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346D18-2777-5518-6403-EFDE5473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406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6B37E-54CB-75ED-5AE8-412D8719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кластера. Сводная таблица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A8AF49-132F-3FBA-2922-AC88E0F3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DA75B3-7F20-1B41-8D6E-E47BD46D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22" y="2323265"/>
            <a:ext cx="9743235" cy="45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039A0-986A-E7B1-D864-B9486017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Кластерные возможности.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942DAB-A1DD-4E53-B36F-2622D22E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10C9B2-A4C2-409B-F4FA-865E2E4E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1" y="2212840"/>
            <a:ext cx="9526905" cy="4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6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9A5ACC-3518-45F8-0238-8E83FB73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Колоночное хранение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FDD2E6-3FD2-E497-C241-F0C851F2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8A7510-A076-DB49-452D-517B66DB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0" y="2259768"/>
            <a:ext cx="9360618" cy="454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AC64B6-5299-4EDC-A5BA-C486DE605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11BA08-D406-4EBC-80F9-8C9B1386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D848F9-F2DE-446B-8417-F43DDB436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50ADE9-C1AB-43FC-837A-4805DF5D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A32DB1-B927-4CC4-86F7-62404124F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096476B-32CF-4EEC-A4D2-18B931E58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300B9C-C1F6-47BC-A43F-3B172CD7F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00AAC-6602-AEDC-12C7-B20E638D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chemeClr val="tx1"/>
                </a:solidFill>
              </a:rPr>
              <a:t>Немного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про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озёра</a:t>
            </a:r>
            <a:r>
              <a:rPr lang="en-US" sz="66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9ADEAC-E128-C705-789A-05B5FB8C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3750" y="6400802"/>
            <a:ext cx="838199" cy="301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en-US" sz="1000">
                <a:solidFill>
                  <a:srgbClr val="B31166"/>
                </a:solidFill>
                <a:latin typeface="+mj-lt"/>
              </a:rPr>
              <a:pPr algn="r">
                <a:spcAft>
                  <a:spcPts val="600"/>
                </a:spcAft>
              </a:pPr>
              <a:t>38</a:t>
            </a:fld>
            <a:endParaRPr lang="en-US" sz="1000">
              <a:solidFill>
                <a:srgbClr val="B31166"/>
              </a:solidFill>
              <a:latin typeface="+mj-lt"/>
            </a:endParaRPr>
          </a:p>
        </p:txBody>
      </p:sp>
      <p:pic>
        <p:nvPicPr>
          <p:cNvPr id="30" name="Рисунок 29" descr="Плачу (кошка Таффи)">
            <a:extLst>
              <a:ext uri="{FF2B5EF4-FFF2-40B4-BE49-F238E27FC236}">
                <a16:creationId xmlns:a16="http://schemas.microsoft.com/office/drawing/2014/main" id="{22B76335-A151-8426-63FE-8BC895E97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56" y="1796959"/>
            <a:ext cx="3361765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F2553-4D64-3F77-2C2E-F1790D7A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– </a:t>
            </a:r>
            <a:r>
              <a:rPr lang="ru-RU" dirty="0"/>
              <a:t>НАШЕ ВСЁ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60D3EF1-AFE6-F44C-95C9-117F4522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54" y="3020814"/>
            <a:ext cx="11578104" cy="278622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A05D86-D5AA-15C7-8143-045527C2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54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7067A-50D4-B20D-1E52-DD6C9C20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1268"/>
            <a:ext cx="9063764" cy="1039364"/>
          </a:xfrm>
        </p:spPr>
        <p:txBody>
          <a:bodyPr/>
          <a:lstStyle/>
          <a:p>
            <a:pPr algn="ctr"/>
            <a:r>
              <a:rPr lang="ru-RU" dirty="0"/>
              <a:t>На какие вопросы </a:t>
            </a:r>
            <a:br>
              <a:rPr lang="ru-RU" dirty="0"/>
            </a:br>
            <a:r>
              <a:rPr lang="ru-RU" dirty="0"/>
              <a:t>«бизнес» ищет ответы?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272E2-EEE8-8714-179D-B34164C7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841596" cy="407043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Кто самый прибыльный для меня клиент (сегмент)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Как окупаются затраты на каналы привлечения клиентов</a:t>
            </a:r>
            <a:r>
              <a:rPr lang="en-US" sz="2400" dirty="0"/>
              <a:t>?</a:t>
            </a:r>
            <a:endParaRPr lang="ru-RU" sz="2400" dirty="0"/>
          </a:p>
          <a:p>
            <a:pPr>
              <a:spcAft>
                <a:spcPts val="1200"/>
              </a:spcAft>
            </a:pPr>
            <a:r>
              <a:rPr lang="ru-RU" sz="2400" dirty="0"/>
              <a:t>Насколько эффективны стратегии удержания клиентов?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Каким клиентам можно продать больше и что именно?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Как изменения в интерфейсе влияют на пользовательский опыт(A/B)?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BC7156-23F0-C3FC-EC47-AE31517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1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9D425-170C-700D-5D6D-25824163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</a:t>
            </a:r>
            <a:r>
              <a:rPr lang="ru-RU" dirty="0"/>
              <a:t>всему голова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B48E89-2EAC-9EF0-8573-2418D3CD7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035785" cy="395877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/>
              <a:t>Источники чаще всего реляционные базы данных (</a:t>
            </a:r>
            <a:r>
              <a:rPr lang="ru-RU" dirty="0" err="1"/>
              <a:t>Postgre</a:t>
            </a:r>
            <a:r>
              <a:rPr lang="en-US" dirty="0"/>
              <a:t>SQL</a:t>
            </a:r>
            <a:r>
              <a:rPr lang="ru-RU" dirty="0"/>
              <a:t>, Oracle)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Данные в </a:t>
            </a:r>
            <a:r>
              <a:rPr lang="ru-RU" dirty="0" err="1"/>
              <a:t>Hadoop</a:t>
            </a:r>
            <a:r>
              <a:rPr lang="ru-RU" dirty="0"/>
              <a:t> переливаются с помощью </a:t>
            </a:r>
            <a:r>
              <a:rPr lang="ru-RU" dirty="0" err="1"/>
              <a:t>Sqoop</a:t>
            </a:r>
            <a:r>
              <a:rPr lang="ru-RU" dirty="0"/>
              <a:t>, Spark или </a:t>
            </a:r>
            <a:r>
              <a:rPr lang="ru-RU" dirty="0" err="1"/>
              <a:t>NiFi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Хранятся в HDFS в формате </a:t>
            </a:r>
            <a:r>
              <a:rPr lang="ru-RU" dirty="0" err="1"/>
              <a:t>Parquet</a:t>
            </a:r>
            <a:r>
              <a:rPr lang="ru-RU" dirty="0"/>
              <a:t> или ORC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Самый простой вариант </a:t>
            </a:r>
            <a:r>
              <a:rPr lang="ru-RU" dirty="0" err="1"/>
              <a:t>snapshot</a:t>
            </a:r>
            <a:r>
              <a:rPr lang="ru-RU" dirty="0"/>
              <a:t> таблицы целиком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Доступ к данным через </a:t>
            </a:r>
            <a:r>
              <a:rPr lang="ru-RU" dirty="0" err="1"/>
              <a:t>Hive</a:t>
            </a:r>
            <a:r>
              <a:rPr lang="ru-RU" dirty="0"/>
              <a:t> к которому можно подключаться из IDE((</a:t>
            </a:r>
            <a:r>
              <a:rPr lang="ru-RU" dirty="0" err="1"/>
              <a:t>DBeaver</a:t>
            </a:r>
            <a:r>
              <a:rPr lang="ru-RU" dirty="0"/>
              <a:t>) или </a:t>
            </a:r>
            <a:r>
              <a:rPr lang="ru-RU" dirty="0" err="1"/>
              <a:t>Jupiter</a:t>
            </a:r>
            <a:r>
              <a:rPr lang="ru-RU" dirty="0"/>
              <a:t>, Zeppelin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ru-RU" dirty="0"/>
              <a:t>В случае небольшого числа источников для регистрации используется</a:t>
            </a:r>
            <a:r>
              <a:rPr lang="en-US" dirty="0"/>
              <a:t> </a:t>
            </a:r>
            <a:r>
              <a:rPr lang="ru-RU" dirty="0" err="1"/>
              <a:t>cron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EC0673-8554-37E1-835B-F0AA4F5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366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E8642-CE38-6E05-1B93-EDC28CEC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HADOOP: </a:t>
            </a:r>
            <a:r>
              <a:rPr lang="ru-RU" dirty="0"/>
              <a:t>Плюсы и минусы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D6A74C-6B4F-D3D5-0094-09131B83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41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3EBFB42-4011-6FD2-0A30-27D865B27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437835" cy="4189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НЕДОСТАТКИ</a:t>
            </a:r>
          </a:p>
          <a:p>
            <a:r>
              <a:rPr lang="ru-RU" dirty="0"/>
              <a:t>Конкуренция за ресурсы (DE </a:t>
            </a:r>
            <a:r>
              <a:rPr lang="ru-RU" dirty="0" err="1"/>
              <a:t>vs</a:t>
            </a:r>
            <a:r>
              <a:rPr lang="ru-RU" dirty="0"/>
              <a:t> DS)</a:t>
            </a:r>
          </a:p>
          <a:p>
            <a:r>
              <a:rPr lang="ru-RU" dirty="0" err="1"/>
              <a:t>Hive</a:t>
            </a:r>
            <a:r>
              <a:rPr lang="ru-RU" dirty="0"/>
              <a:t> и Spark медленные для пользователей (возможно использование </a:t>
            </a:r>
            <a:r>
              <a:rPr lang="ru-RU" dirty="0" err="1"/>
              <a:t>Kylin</a:t>
            </a:r>
            <a:r>
              <a:rPr lang="ru-RU" dirty="0"/>
              <a:t>)</a:t>
            </a:r>
          </a:p>
          <a:p>
            <a:r>
              <a:rPr lang="ru-RU" dirty="0"/>
              <a:t>Для аналитиков и бизнес пользователей всё слишком сложно</a:t>
            </a:r>
          </a:p>
          <a:p>
            <a:r>
              <a:rPr lang="ru-RU" dirty="0"/>
              <a:t>Легко превращается в Data </a:t>
            </a:r>
            <a:r>
              <a:rPr lang="ru-RU" dirty="0" err="1"/>
              <a:t>Swamp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ПРЕИМУЩЕСТВА</a:t>
            </a:r>
          </a:p>
          <a:p>
            <a:r>
              <a:rPr lang="ru-RU" dirty="0"/>
              <a:t>Относительно простая схема</a:t>
            </a:r>
          </a:p>
          <a:p>
            <a:r>
              <a:rPr lang="ru-RU" dirty="0"/>
              <a:t>Относительно просто поддерживать</a:t>
            </a:r>
          </a:p>
          <a:p>
            <a:r>
              <a:rPr lang="ru-RU" dirty="0"/>
              <a:t>Легко развивать</a:t>
            </a:r>
          </a:p>
        </p:txBody>
      </p:sp>
      <p:pic>
        <p:nvPicPr>
          <p:cNvPr id="12" name="Рисунок 11" descr="Зомби (кошка Таффи)">
            <a:extLst>
              <a:ext uri="{FF2B5EF4-FFF2-40B4-BE49-F238E27FC236}">
                <a16:creationId xmlns:a16="http://schemas.microsoft.com/office/drawing/2014/main" id="{F678EF18-9666-036E-3D1D-5B9B4E29F1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28" y="4043081"/>
            <a:ext cx="2931301" cy="293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1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6BFF2-6061-27A2-2803-5FC82A25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еще бывает?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4F6159-C994-2EDF-024F-DD22CE9E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253767" cy="38091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000" dirty="0"/>
              <a:t>Весь </a:t>
            </a:r>
            <a:r>
              <a:rPr lang="en-US" sz="2000" dirty="0"/>
              <a:t>ETL </a:t>
            </a:r>
            <a:r>
              <a:rPr lang="ru-RU" sz="2000" dirty="0"/>
              <a:t>на </a:t>
            </a:r>
            <a:r>
              <a:rPr lang="en-US" sz="2000" dirty="0"/>
              <a:t>SQL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DWH </a:t>
            </a:r>
            <a:r>
              <a:rPr lang="ru-RU" sz="2000" dirty="0"/>
              <a:t>на базе </a:t>
            </a:r>
            <a:r>
              <a:rPr lang="en-US" sz="2000" b="1" dirty="0" err="1"/>
              <a:t>ClickHouse</a:t>
            </a:r>
            <a:r>
              <a:rPr lang="en-US" sz="20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DWH </a:t>
            </a:r>
            <a:r>
              <a:rPr lang="ru-RU" sz="2000" dirty="0"/>
              <a:t>на базе множества инстансов </a:t>
            </a:r>
            <a:r>
              <a:rPr lang="en-US" sz="2000" dirty="0"/>
              <a:t>Postgres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DWH </a:t>
            </a:r>
            <a:r>
              <a:rPr lang="ru-RU" sz="2000" dirty="0"/>
              <a:t>о </a:t>
            </a:r>
            <a:r>
              <a:rPr lang="en-US" sz="2000" dirty="0"/>
              <a:t>DWH – Meta DWH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16C520-8352-3C6A-1C52-02709622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42</a:t>
            </a:fld>
            <a:endParaRPr lang="ru-RU"/>
          </a:p>
        </p:txBody>
      </p:sp>
      <p:pic>
        <p:nvPicPr>
          <p:cNvPr id="8" name="Рисунок 7" descr="Pusheen плачет">
            <a:extLst>
              <a:ext uri="{FF2B5EF4-FFF2-40B4-BE49-F238E27FC236}">
                <a16:creationId xmlns:a16="http://schemas.microsoft.com/office/drawing/2014/main" id="{980708C7-9CDE-C0AD-2B68-8CDB9743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69" y="3852727"/>
            <a:ext cx="2866320" cy="28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49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53123-A1FB-B203-3470-A453B2D1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 итоге должен знать DE?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D2E75D-DC21-F9D9-54E6-76239B84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76007"/>
            <a:ext cx="9241892" cy="4162300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b="1" dirty="0"/>
              <a:t>МИНИМУМ</a:t>
            </a:r>
            <a:r>
              <a:rPr lang="ru-RU" dirty="0"/>
              <a:t>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SQL, Python </a:t>
            </a:r>
          </a:p>
          <a:p>
            <a:pPr>
              <a:spcAft>
                <a:spcPts val="1200"/>
              </a:spcAft>
            </a:pPr>
            <a:r>
              <a:rPr lang="en-US" dirty="0"/>
              <a:t>Hadoop, Spark, Airflow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b="1" dirty="0"/>
              <a:t>ПЛЮСОМ БУДЕТ 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ru-RU" dirty="0"/>
              <a:t>Понимание в целом архитектуры </a:t>
            </a:r>
            <a:r>
              <a:rPr lang="en-US" dirty="0"/>
              <a:t>DWH, Data Lake </a:t>
            </a:r>
          </a:p>
          <a:p>
            <a:pPr>
              <a:spcAft>
                <a:spcPts val="1200"/>
              </a:spcAft>
            </a:pPr>
            <a:r>
              <a:rPr lang="ru-RU" dirty="0"/>
              <a:t>Экспертиза в </a:t>
            </a:r>
            <a:r>
              <a:rPr lang="en-US" dirty="0"/>
              <a:t>MPP </a:t>
            </a:r>
            <a:r>
              <a:rPr lang="ru-RU" dirty="0"/>
              <a:t>системах, таких как </a:t>
            </a:r>
            <a:r>
              <a:rPr lang="en-US" dirty="0"/>
              <a:t>Greenplum, Vertica, </a:t>
            </a:r>
            <a:r>
              <a:rPr lang="en-US" dirty="0" err="1"/>
              <a:t>ClickHouse</a:t>
            </a:r>
            <a:r>
              <a:rPr lang="en-US" dirty="0"/>
              <a:t> </a:t>
            </a:r>
          </a:p>
          <a:p>
            <a:pPr>
              <a:spcAft>
                <a:spcPts val="1200"/>
              </a:spcAft>
            </a:pPr>
            <a:r>
              <a:rPr lang="ru-RU" dirty="0"/>
              <a:t>Понимание </a:t>
            </a:r>
            <a:r>
              <a:rPr lang="en-US" dirty="0"/>
              <a:t>Data Vault, Anchor </a:t>
            </a:r>
          </a:p>
          <a:p>
            <a:pPr>
              <a:spcAft>
                <a:spcPts val="1200"/>
              </a:spcAft>
            </a:pPr>
            <a:r>
              <a:rPr lang="ru-RU" dirty="0"/>
              <a:t>Умение писать хороший, поддерживаемый код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E8B12C-2EE0-D073-854C-60879832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43</a:t>
            </a:fld>
            <a:endParaRPr lang="ru-RU"/>
          </a:p>
        </p:txBody>
      </p:sp>
      <p:pic>
        <p:nvPicPr>
          <p:cNvPr id="5" name="Рисунок 4" descr="Самообладание (кошка Таффи)">
            <a:extLst>
              <a:ext uri="{FF2B5EF4-FFF2-40B4-BE49-F238E27FC236}">
                <a16:creationId xmlns:a16="http://schemas.microsoft.com/office/drawing/2014/main" id="{5A9068B7-0454-939C-B393-FA1E2AE8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89" y="3210913"/>
            <a:ext cx="3647087" cy="36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5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>
                <a:solidFill>
                  <a:srgbClr val="EBEBEB"/>
                </a:solidFill>
              </a:rPr>
              <a:t>Итого – что такое витрина данных?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ru-RU" sz="2000" dirty="0"/>
              <a:t>Срез данных / </a:t>
            </a:r>
            <a:r>
              <a:rPr lang="ru-RU" sz="2000" dirty="0" err="1"/>
              <a:t>датасет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Содержит все необходимые измерения/метрики</a:t>
            </a:r>
          </a:p>
          <a:p>
            <a:endParaRPr lang="ru-RU" sz="2000" dirty="0"/>
          </a:p>
          <a:p>
            <a:r>
              <a:rPr lang="ru-RU" sz="2000" dirty="0"/>
              <a:t>Способна ответить на вопрос(ы)</a:t>
            </a:r>
          </a:p>
          <a:p>
            <a:endParaRPr lang="ru-RU" sz="2000" dirty="0"/>
          </a:p>
          <a:p>
            <a:r>
              <a:rPr lang="ru-RU" sz="2000" dirty="0"/>
              <a:t>Оптимизирована под чтение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750A22-A930-3BFA-FA0E-3C60B7A6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2691" y="6391838"/>
            <a:ext cx="838199" cy="30479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C91E045B-E5E4-4764-A42E-E7E81D649765}" type="slidenum">
              <a:rPr lang="ru-RU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44</a:t>
            </a:fld>
            <a:endParaRPr lang="ru-RU" sz="1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4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B47F8-9ED5-C4F6-7993-38D7794B4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Лекция №</a:t>
            </a:r>
            <a:r>
              <a:rPr lang="en-US" b="1" dirty="0"/>
              <a:t>9</a:t>
            </a:r>
            <a:br>
              <a:rPr lang="ru-RU" dirty="0"/>
            </a:br>
            <a:r>
              <a:rPr lang="ru-RU" b="0" i="0" dirty="0"/>
              <a:t>Витрины данных. </a:t>
            </a:r>
            <a:br>
              <a:rPr lang="ru-RU" b="0" i="0" dirty="0"/>
            </a:br>
            <a:r>
              <a:rPr lang="ru-RU" b="0" i="0" dirty="0"/>
              <a:t>МРР-СУБД (</a:t>
            </a:r>
            <a:r>
              <a:rPr lang="en-US" b="0" i="0" dirty="0"/>
              <a:t>DWH</a:t>
            </a:r>
            <a:r>
              <a:rPr lang="ru-RU" b="0" i="0" dirty="0"/>
              <a:t>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A9E2C4-42E4-607A-F8B1-8EF48601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Раздел </a:t>
            </a:r>
            <a:r>
              <a:rPr lang="en-US" dirty="0"/>
              <a:t>3</a:t>
            </a:r>
            <a:r>
              <a:rPr lang="ru-RU" dirty="0"/>
              <a:t>. Аналитик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B302D7-F862-58CB-57EB-979B365D5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</a:rPr>
              <a:t>Telegram</a:t>
            </a:r>
            <a:r>
              <a:rPr lang="ru-RU" sz="1800" b="1" dirty="0">
                <a:solidFill>
                  <a:schemeClr val="bg1"/>
                </a:solidFill>
              </a:rPr>
              <a:t>: </a:t>
            </a:r>
            <a:r>
              <a:rPr lang="ru-RU" sz="1800" b="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800" b="1" dirty="0">
                <a:solidFill>
                  <a:schemeClr val="bg1"/>
                </a:solidFill>
              </a:rPr>
              <a:t>Преподаватель: </a:t>
            </a:r>
            <a:r>
              <a:rPr lang="ru-RU" sz="1800" b="0" dirty="0">
                <a:solidFill>
                  <a:schemeClr val="bg1"/>
                </a:solidFill>
              </a:rPr>
              <a:t>Ратвин Константин Александрович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058D9-D06F-F640-202A-243D22FB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96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25A07-1038-7EB8-0E06-8AE33D64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Аналитические функции </a:t>
            </a:r>
            <a:br>
              <a:rPr lang="ru-RU" dirty="0"/>
            </a:br>
            <a:r>
              <a:rPr lang="ru-RU" dirty="0"/>
              <a:t>при сохранении всех строк выборки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27A1D9-7BD2-691F-6115-0C8E3E60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5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5EF2D4D-E67A-DDD7-936F-47F35D0E6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191919" cy="3666671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ru-RU" sz="2000" dirty="0"/>
              <a:t>Ко всем транзакциям пользователя вывести дату первой покупки</a:t>
            </a:r>
          </a:p>
          <a:p>
            <a:pPr>
              <a:spcAft>
                <a:spcPts val="2400"/>
              </a:spcAft>
            </a:pPr>
            <a:r>
              <a:rPr lang="ru-RU" sz="2000" dirty="0"/>
              <a:t>К каждой транзакции добавить дату предыдущей транзакции пользователя</a:t>
            </a:r>
          </a:p>
          <a:p>
            <a:pPr>
              <a:spcAft>
                <a:spcPts val="2400"/>
              </a:spcAft>
            </a:pPr>
            <a:r>
              <a:rPr lang="ru-RU" sz="2000" dirty="0"/>
              <a:t>Показать сумму покупок пользователя нарастающим итогом</a:t>
            </a:r>
          </a:p>
          <a:p>
            <a:pPr>
              <a:spcAft>
                <a:spcPts val="2400"/>
              </a:spcAft>
            </a:pPr>
            <a:r>
              <a:rPr lang="ru-RU" sz="2000" dirty="0"/>
              <a:t>Присвоить всем транзакциям пользователя / продавца / отделения порядковый номер</a:t>
            </a:r>
          </a:p>
        </p:txBody>
      </p:sp>
    </p:spTree>
    <p:extLst>
      <p:ext uri="{BB962C8B-B14F-4D97-AF65-F5344CB8AC3E}">
        <p14:creationId xmlns:p14="http://schemas.microsoft.com/office/powerpoint/2010/main" val="210049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2D2D4-DE74-D161-8904-0D78CE29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877224" cy="706964"/>
          </a:xfrm>
        </p:spPr>
        <p:txBody>
          <a:bodyPr/>
          <a:lstStyle/>
          <a:p>
            <a:r>
              <a:rPr lang="ru-RU" dirty="0"/>
              <a:t>Продуктовая и маркетинговая аналитика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94E869-1976-9750-5520-EAB6D7A9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6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6BBCD36-D29D-970C-1FE0-4D5EE995C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390333" cy="389230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Проверка гипотез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Расчет продуктовых метрик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Сбор и анализ данных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Разработка отчетности в BI инструментах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Взаимодействие с разработчиками БД по вопросам организации данных (и качества данных)</a:t>
            </a:r>
          </a:p>
        </p:txBody>
      </p:sp>
    </p:spTree>
    <p:extLst>
      <p:ext uri="{BB962C8B-B14F-4D97-AF65-F5344CB8AC3E}">
        <p14:creationId xmlns:p14="http://schemas.microsoft.com/office/powerpoint/2010/main" val="290291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EE2D9A8-CF96-4605-6720-CE89DD44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7</a:t>
            </a:fld>
            <a:endParaRPr lang="ru-RU"/>
          </a:p>
        </p:txBody>
      </p:sp>
      <p:pic>
        <p:nvPicPr>
          <p:cNvPr id="3" name="Объект 5">
            <a:extLst>
              <a:ext uri="{FF2B5EF4-FFF2-40B4-BE49-F238E27FC236}">
                <a16:creationId xmlns:a16="http://schemas.microsoft.com/office/drawing/2014/main" id="{20C84176-D6C2-415B-17C2-61471116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181"/>
            <a:ext cx="12192000" cy="52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664A7-8BF6-AA6B-B19D-AAFB70A7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 кого из вас </a:t>
            </a:r>
            <a:r>
              <a:rPr lang="en-US" b="1" dirty="0"/>
              <a:t>black belt </a:t>
            </a:r>
            <a:r>
              <a:rPr lang="ru-RU" dirty="0"/>
              <a:t>на </a:t>
            </a:r>
            <a:r>
              <a:rPr lang="en-US" dirty="0"/>
              <a:t>sql-ex.ru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FA2E7-E91F-7DC8-0C34-F68D0C7D3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69" y="4004790"/>
            <a:ext cx="7683335" cy="662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“SQL is intergalactic data speak”</a:t>
            </a:r>
          </a:p>
          <a:p>
            <a:pPr marL="0" indent="0" algn="ctr">
              <a:buNone/>
            </a:pP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D82EAE-CC2E-7A15-8DC5-2C421899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8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3B0B8-363C-0DE5-D843-45AAEADD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3183731"/>
            <a:ext cx="2836069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F17D9-8553-81A6-A91F-31AEC15C8D1A}"/>
              </a:ext>
            </a:extLst>
          </p:cNvPr>
          <p:cNvSpPr txBox="1"/>
          <p:nvPr/>
        </p:nvSpPr>
        <p:spPr>
          <a:xfrm>
            <a:off x="9005673" y="6084902"/>
            <a:ext cx="2503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Michael </a:t>
            </a:r>
            <a:r>
              <a:rPr lang="en-US" sz="1800" dirty="0" err="1"/>
              <a:t>Stonebraker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103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7" name="Rectangle 103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1F828-1F3E-1A2C-1F13-CA4DE1E6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Warehouse Architecture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0F0673-0CDF-9403-7552-3A2471EB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91E045B-E5E4-4764-A42E-E7E81D6497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0D90E4-C6C8-77BD-349E-036866FCB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2" y="1143000"/>
            <a:ext cx="7943851" cy="4964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0235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19283</TotalTime>
  <Words>1562</Words>
  <Application>Microsoft Office PowerPoint</Application>
  <PresentationFormat>Широкоэкранный</PresentationFormat>
  <Paragraphs>263</Paragraphs>
  <Slides>45</Slides>
  <Notes>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0" baseType="lpstr">
      <vt:lpstr>Calibri</vt:lpstr>
      <vt:lpstr>Century Gothic</vt:lpstr>
      <vt:lpstr>Source Sans Pro</vt:lpstr>
      <vt:lpstr>Wingdings 3</vt:lpstr>
      <vt:lpstr>Совет директоров</vt:lpstr>
      <vt:lpstr>Лекция №9 Витрины данных.  МРР-СУБД (DWH)</vt:lpstr>
      <vt:lpstr>Образовательный путь</vt:lpstr>
      <vt:lpstr>Основные тезисы</vt:lpstr>
      <vt:lpstr>На какие вопросы  «бизнес» ищет ответы?</vt:lpstr>
      <vt:lpstr>Аналитические функции  при сохранении всех строк выборки</vt:lpstr>
      <vt:lpstr>Продуктовая и маркетинговая аналитика</vt:lpstr>
      <vt:lpstr>Презентация PowerPoint</vt:lpstr>
      <vt:lpstr>У кого из вас black belt на sql-ex.ru?</vt:lpstr>
      <vt:lpstr>Data Warehouse Architecture</vt:lpstr>
      <vt:lpstr>Варианты интеграции БД (ETL, CT, CDC)</vt:lpstr>
      <vt:lpstr>ETL – Extract Transform Load</vt:lpstr>
      <vt:lpstr>Change Tracking</vt:lpstr>
      <vt:lpstr>CDC – Change Data Capture</vt:lpstr>
      <vt:lpstr>OLAP.  Немного теории</vt:lpstr>
      <vt:lpstr>Распределенное выполнение запросов</vt:lpstr>
      <vt:lpstr>Распределенное выполнение запросов</vt:lpstr>
      <vt:lpstr>Распределенное выполнение запросов</vt:lpstr>
      <vt:lpstr>Распределенное выполнение запросов</vt:lpstr>
      <vt:lpstr>Распределенное выполнение запросов</vt:lpstr>
      <vt:lpstr>Категории данных</vt:lpstr>
      <vt:lpstr>Архитектура  распределенных систем</vt:lpstr>
      <vt:lpstr>PUSH VS. PULL</vt:lpstr>
      <vt:lpstr>SHARED NOTHING</vt:lpstr>
      <vt:lpstr>SHARED DISK</vt:lpstr>
      <vt:lpstr>Архитектура систем</vt:lpstr>
      <vt:lpstr>SHARED DISK</vt:lpstr>
      <vt:lpstr>Объектное хранение</vt:lpstr>
      <vt:lpstr>Нюанс</vt:lpstr>
      <vt:lpstr>Коммерческие OLAP</vt:lpstr>
      <vt:lpstr>Системные каталоги</vt:lpstr>
      <vt:lpstr>ОПТИМИЗАТОРЫ ЗАПРОСОВ</vt:lpstr>
      <vt:lpstr>Итого</vt:lpstr>
      <vt:lpstr>Аналитические open-source решения на базе PostgreSQL PGConf.Russia 2023</vt:lpstr>
      <vt:lpstr>Объекты сравнения</vt:lpstr>
      <vt:lpstr>Схема кластера. Сводная таблица</vt:lpstr>
      <vt:lpstr>Кластерные возможности.</vt:lpstr>
      <vt:lpstr>Колоночное хранение</vt:lpstr>
      <vt:lpstr>Немного про озёра…</vt:lpstr>
      <vt:lpstr>HADOOP – НАШЕ ВСЁ</vt:lpstr>
      <vt:lpstr>HADOOP всему голова </vt:lpstr>
      <vt:lpstr>HADOOP: Плюсы и минусы</vt:lpstr>
      <vt:lpstr>Что еще бывает?</vt:lpstr>
      <vt:lpstr>Что в итоге должен знать DE?</vt:lpstr>
      <vt:lpstr>Итого – что такое витрина данных?</vt:lpstr>
      <vt:lpstr>Лекция №9 Витрины данных.  МРР-СУБД (DWH)</vt:lpstr>
    </vt:vector>
  </TitlesOfParts>
  <Company>ПАО Совкомбанк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1. Основные понятия о базах данных</dc:title>
  <dc:creator>Ратвин Константин Александрович</dc:creator>
  <cp:lastModifiedBy>Константин Ратвин</cp:lastModifiedBy>
  <cp:revision>187</cp:revision>
  <dcterms:created xsi:type="dcterms:W3CDTF">2019-08-06T06:19:00Z</dcterms:created>
  <dcterms:modified xsi:type="dcterms:W3CDTF">2024-04-03T15:08:17Z</dcterms:modified>
</cp:coreProperties>
</file>